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slides/slide36.xml" ContentType="application/vnd.openxmlformats-officedocument.presentationml.slid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8.xml" ContentType="application/vnd.openxmlformats-officedocument.drawingml.diagramColors+xml"/>
  <Override PartName="/ppt/charts/chart7.xml" ContentType="application/vnd.openxmlformats-officedocument.drawingml.chart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diagrams/layout24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rawing19.xml" ContentType="application/vnd.ms-office.drawingml.diagramDrawing+xml"/>
  <Override PartName="/ppt/diagrams/data21.xml" ContentType="application/vnd.openxmlformats-officedocument.drawingml.diagramData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charts/chart8.xml" ContentType="application/vnd.openxmlformats-officedocument.drawingml.chart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rawing8.xml" ContentType="application/vnd.ms-office.drawingml.diagramDrawing+xml"/>
  <Override PartName="/ppt/charts/chart10.xml" ContentType="application/vnd.openxmlformats-officedocument.drawingml.chart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charts/chart4.xml" ContentType="application/vnd.openxmlformats-officedocument.drawingml.chart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commentAuthors.xml" ContentType="application/vnd.openxmlformats-officedocument.presentationml.commentAuthor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charts/chart5.xml" ContentType="application/vnd.openxmlformats-officedocument.drawingml.chart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charts/chart6.xml" ContentType="application/vnd.openxmlformats-officedocument.drawingml.chart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24.xml" ContentType="application/vnd.ms-office.drawingml.diagramDrawing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diagrams/drawing20.xml" ContentType="application/vnd.ms-office.drawingml.diagramDrawing+xml"/>
  <Override PartName="/ppt/diagrams/layout23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s/slide32.xml" ContentType="application/vnd.openxmlformats-officedocument.presentationml.slide+xml"/>
  <Override PartName="/ppt/diagrams/data20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85" r:id="rId2"/>
    <p:sldId id="655" r:id="rId3"/>
    <p:sldId id="671" r:id="rId4"/>
    <p:sldId id="676" r:id="rId5"/>
    <p:sldId id="690" r:id="rId6"/>
    <p:sldId id="662" r:id="rId7"/>
    <p:sldId id="650" r:id="rId8"/>
    <p:sldId id="651" r:id="rId9"/>
    <p:sldId id="566" r:id="rId10"/>
    <p:sldId id="668" r:id="rId11"/>
    <p:sldId id="677" r:id="rId12"/>
    <p:sldId id="672" r:id="rId13"/>
    <p:sldId id="572" r:id="rId14"/>
    <p:sldId id="681" r:id="rId15"/>
    <p:sldId id="729" r:id="rId16"/>
    <p:sldId id="723" r:id="rId17"/>
    <p:sldId id="728" r:id="rId18"/>
    <p:sldId id="693" r:id="rId19"/>
    <p:sldId id="730" r:id="rId20"/>
    <p:sldId id="731" r:id="rId21"/>
    <p:sldId id="732" r:id="rId22"/>
    <p:sldId id="734" r:id="rId23"/>
    <p:sldId id="745" r:id="rId24"/>
    <p:sldId id="744" r:id="rId25"/>
    <p:sldId id="746" r:id="rId26"/>
    <p:sldId id="743" r:id="rId27"/>
    <p:sldId id="742" r:id="rId28"/>
    <p:sldId id="741" r:id="rId29"/>
    <p:sldId id="740" r:id="rId30"/>
    <p:sldId id="747" r:id="rId31"/>
    <p:sldId id="748" r:id="rId32"/>
    <p:sldId id="658" r:id="rId33"/>
    <p:sldId id="661" r:id="rId34"/>
    <p:sldId id="682" r:id="rId35"/>
    <p:sldId id="546" r:id="rId36"/>
    <p:sldId id="691" r:id="rId37"/>
    <p:sldId id="570" r:id="rId38"/>
    <p:sldId id="749" r:id="rId39"/>
    <p:sldId id="750" r:id="rId40"/>
    <p:sldId id="751" r:id="rId41"/>
    <p:sldId id="752" r:id="rId42"/>
    <p:sldId id="735" r:id="rId43"/>
    <p:sldId id="685" r:id="rId44"/>
    <p:sldId id="710" r:id="rId45"/>
  </p:sldIdLst>
  <p:sldSz cx="9144000" cy="6858000" type="screen4x3"/>
  <p:notesSz cx="6743700" cy="9875838"/>
  <p:defaultTextStyle>
    <a:defPPr>
      <a:defRPr lang="nb-NO"/>
    </a:defPPr>
    <a:lvl1pPr algn="l" rtl="0" fontAlgn="base">
      <a:spcBef>
        <a:spcPct val="40000"/>
      </a:spcBef>
      <a:spcAft>
        <a:spcPct val="20000"/>
      </a:spcAft>
      <a:buClr>
        <a:srgbClr val="007CC3"/>
      </a:buClr>
      <a:buFont typeface="Wingdings" pitchFamily="2" charset="2"/>
      <a:defRPr sz="2400" b="1" kern="1200">
        <a:solidFill>
          <a:srgbClr val="000000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40000"/>
      </a:spcBef>
      <a:spcAft>
        <a:spcPct val="20000"/>
      </a:spcAft>
      <a:buClr>
        <a:srgbClr val="007CC3"/>
      </a:buClr>
      <a:buFont typeface="Wingdings" pitchFamily="2" charset="2"/>
      <a:defRPr sz="2400" b="1" kern="1200">
        <a:solidFill>
          <a:srgbClr val="000000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40000"/>
      </a:spcBef>
      <a:spcAft>
        <a:spcPct val="20000"/>
      </a:spcAft>
      <a:buClr>
        <a:srgbClr val="007CC3"/>
      </a:buClr>
      <a:buFont typeface="Wingdings" pitchFamily="2" charset="2"/>
      <a:defRPr sz="2400" b="1" kern="1200">
        <a:solidFill>
          <a:srgbClr val="000000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40000"/>
      </a:spcBef>
      <a:spcAft>
        <a:spcPct val="20000"/>
      </a:spcAft>
      <a:buClr>
        <a:srgbClr val="007CC3"/>
      </a:buClr>
      <a:buFont typeface="Wingdings" pitchFamily="2" charset="2"/>
      <a:defRPr sz="2400" b="1" kern="1200">
        <a:solidFill>
          <a:srgbClr val="000000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40000"/>
      </a:spcBef>
      <a:spcAft>
        <a:spcPct val="20000"/>
      </a:spcAft>
      <a:buClr>
        <a:srgbClr val="007CC3"/>
      </a:buClr>
      <a:buFont typeface="Wingdings" pitchFamily="2" charset="2"/>
      <a:defRPr sz="2400" b="1" kern="1200">
        <a:solidFill>
          <a:srgbClr val="0000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rgbClr val="0000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rgbClr val="0000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rgbClr val="0000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rgbClr val="000000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tocha" initials="" lastIdx="4" clrIdx="0"/>
  <p:cmAuthor id="1" name="francik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CCCC"/>
    <a:srgbClr val="CCFFCC"/>
    <a:srgbClr val="6699FF"/>
    <a:srgbClr val="000099"/>
    <a:srgbClr val="CC0000"/>
    <a:srgbClr val="CC6600"/>
    <a:srgbClr val="FFFF66"/>
    <a:srgbClr val="006600"/>
    <a:srgbClr val="FF9933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61" autoAdjust="0"/>
    <p:restoredTop sz="86679" autoAdjust="0"/>
  </p:normalViewPr>
  <p:slideViewPr>
    <p:cSldViewPr>
      <p:cViewPr varScale="1">
        <p:scale>
          <a:sx n="49" d="100"/>
          <a:sy n="49" d="100"/>
        </p:scale>
        <p:origin x="-108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272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F:\POP\POP%20&#346;l&#261;sk%202\3%20PROD\Materialy\WIO&#346;\Knur&#243;w%20i%20Myszk&#243;w%202009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F:\POP\POP%20&#346;l&#261;sk%202\3%20PROD\Materialy\WIO&#346;\Knur&#243;w%20i%20Myszk&#243;w%202009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OP\POP%20&#346;l&#261;sk%202\3%20PROD\Materialy\WIO&#346;\Knur&#243;w%20i%20Myszk&#243;w%202009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OP\POP%20&#346;LASK2\3%20PROD\Narzedzia\Analiza%20wynik&#243;w\wariant_Umarsz\udzia&#322;y_cz&#281;st-lubl_wariant_UMarsz_po%20zmianach%20z%20t&#322;em%20i%20nap&#322;ywami%20pkt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VN\SVN_POP_SLASK2\3%20PROD\Narzedzia\Analiza%20wynik&#243;w\wariant_Umarsz\udzia&#322;y_cz&#281;st-lubl_wariant_UMarsz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VN\SVN_POP_SLASK2\3%20PROD\Narzedzia\Analiza%20wynik&#243;w\wariant_Umarsz\udzia&#322;y_cz&#281;st-lubl_wariant_UMarsz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VN\SVN_POP_SLASK2\3%20PROD\Narzedzia\Analiza%20wynik&#243;w\wariant_Umarsz\udzia&#322;y_gliw-miko&#322;_wariant_UMarsz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OP\POP%20&#346;LASK2\3%20PROD\Narzedzia\Analiza%20wynik&#243;w\wariant_Umarsz\udzia&#322;y_gliw-miko&#322;_wariant_UMarsz%20(po%20zmianach%20z%20t&#322;em%20i%20nap&#322;ywami%20PKT)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OP\POP%20&#346;LASK2\3%20PROD\Narzedzia\Analiza%20wynik&#243;w\wariant_Umarsz\udzia&#322;y_cz&#281;st-lubl_wariant_UMarsz_po%20zmianach%20z%20t&#322;em%20i%20nap&#322;ywami%20pkt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lochno\Dane%20aplikacji\Microsoft\Excel\udzia&#322;y_gliw-miko&#322;_wariant_UMarsz%20(version%201).xlsb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/>
      <c:barChart>
        <c:barDir val="col"/>
        <c:grouping val="clustered"/>
        <c:ser>
          <c:idx val="0"/>
          <c:order val="0"/>
          <c:tx>
            <c:strRef>
              <c:f>'analiza pomiarów woj z oceny'!$B$1</c:f>
              <c:strCache>
                <c:ptCount val="1"/>
                <c:pt idx="0">
                  <c:v>2009</c:v>
                </c:pt>
              </c:strCache>
            </c:strRef>
          </c:tx>
          <c:cat>
            <c:strRef>
              <c:f>'analiza pomiarów woj z oceny'!$A$2:$A$24</c:f>
              <c:strCache>
                <c:ptCount val="23"/>
                <c:pt idx="0">
                  <c:v>Bytom</c:v>
                </c:pt>
                <c:pt idx="1">
                  <c:v>Dąbrowa Górnicza</c:v>
                </c:pt>
                <c:pt idx="2">
                  <c:v>Katowice</c:v>
                </c:pt>
                <c:pt idx="3">
                  <c:v>Sosnowiec</c:v>
                </c:pt>
                <c:pt idx="4">
                  <c:v>Gliwice</c:v>
                </c:pt>
                <c:pt idx="5">
                  <c:v>Zabrze</c:v>
                </c:pt>
                <c:pt idx="6">
                  <c:v>Chorzów</c:v>
                </c:pt>
                <c:pt idx="7">
                  <c:v>Rybnik</c:v>
                </c:pt>
                <c:pt idx="8">
                  <c:v>Częstochowa</c:v>
                </c:pt>
                <c:pt idx="9">
                  <c:v>Bielsko Biała</c:v>
                </c:pt>
                <c:pt idx="10">
                  <c:v>Racibórz</c:v>
                </c:pt>
                <c:pt idx="11">
                  <c:v>Wodzisław Śl.</c:v>
                </c:pt>
                <c:pt idx="12">
                  <c:v>Żywiec</c:v>
                </c:pt>
                <c:pt idx="13">
                  <c:v>Pszczyna</c:v>
                </c:pt>
                <c:pt idx="14">
                  <c:v>Tarnowskie Góry</c:v>
                </c:pt>
                <c:pt idx="15">
                  <c:v>Godów</c:v>
                </c:pt>
                <c:pt idx="16">
                  <c:v>Żory</c:v>
                </c:pt>
                <c:pt idx="17">
                  <c:v>Cieszyn</c:v>
                </c:pt>
                <c:pt idx="18">
                  <c:v>Zawiercie</c:v>
                </c:pt>
                <c:pt idx="19">
                  <c:v>Lubliniec</c:v>
                </c:pt>
                <c:pt idx="20">
                  <c:v>Myszków</c:v>
                </c:pt>
                <c:pt idx="21">
                  <c:v>Knurów</c:v>
                </c:pt>
                <c:pt idx="22">
                  <c:v>Złoty Potok</c:v>
                </c:pt>
              </c:strCache>
            </c:strRef>
          </c:cat>
          <c:val>
            <c:numRef>
              <c:f>'analiza pomiarów woj z oceny'!$B$2:$B$24</c:f>
              <c:numCache>
                <c:formatCode>General</c:formatCode>
                <c:ptCount val="23"/>
                <c:pt idx="0">
                  <c:v>107</c:v>
                </c:pt>
                <c:pt idx="1">
                  <c:v>73</c:v>
                </c:pt>
                <c:pt idx="2">
                  <c:v>112</c:v>
                </c:pt>
                <c:pt idx="4">
                  <c:v>80</c:v>
                </c:pt>
                <c:pt idx="5">
                  <c:v>115</c:v>
                </c:pt>
                <c:pt idx="6">
                  <c:v>139</c:v>
                </c:pt>
                <c:pt idx="7">
                  <c:v>105</c:v>
                </c:pt>
                <c:pt idx="8">
                  <c:v>47</c:v>
                </c:pt>
                <c:pt idx="9">
                  <c:v>90</c:v>
                </c:pt>
                <c:pt idx="10">
                  <c:v>94</c:v>
                </c:pt>
                <c:pt idx="11">
                  <c:v>167</c:v>
                </c:pt>
                <c:pt idx="12">
                  <c:v>87</c:v>
                </c:pt>
                <c:pt idx="17">
                  <c:v>60</c:v>
                </c:pt>
                <c:pt idx="18">
                  <c:v>64</c:v>
                </c:pt>
                <c:pt idx="19">
                  <c:v>80</c:v>
                </c:pt>
                <c:pt idx="20">
                  <c:v>53</c:v>
                </c:pt>
                <c:pt idx="21">
                  <c:v>44</c:v>
                </c:pt>
                <c:pt idx="22">
                  <c:v>19</c:v>
                </c:pt>
              </c:numCache>
            </c:numRef>
          </c:val>
        </c:ser>
        <c:ser>
          <c:idx val="1"/>
          <c:order val="1"/>
          <c:tx>
            <c:strRef>
              <c:f>'analiza pomiarów woj z oceny'!$C$1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cat>
            <c:strRef>
              <c:f>'analiza pomiarów woj z oceny'!$A$2:$A$24</c:f>
              <c:strCache>
                <c:ptCount val="23"/>
                <c:pt idx="0">
                  <c:v>Bytom</c:v>
                </c:pt>
                <c:pt idx="1">
                  <c:v>Dąbrowa Górnicza</c:v>
                </c:pt>
                <c:pt idx="2">
                  <c:v>Katowice</c:v>
                </c:pt>
                <c:pt idx="3">
                  <c:v>Sosnowiec</c:v>
                </c:pt>
                <c:pt idx="4">
                  <c:v>Gliwice</c:v>
                </c:pt>
                <c:pt idx="5">
                  <c:v>Zabrze</c:v>
                </c:pt>
                <c:pt idx="6">
                  <c:v>Chorzów</c:v>
                </c:pt>
                <c:pt idx="7">
                  <c:v>Rybnik</c:v>
                </c:pt>
                <c:pt idx="8">
                  <c:v>Częstochowa</c:v>
                </c:pt>
                <c:pt idx="9">
                  <c:v>Bielsko Biała</c:v>
                </c:pt>
                <c:pt idx="10">
                  <c:v>Racibórz</c:v>
                </c:pt>
                <c:pt idx="11">
                  <c:v>Wodzisław Śl.</c:v>
                </c:pt>
                <c:pt idx="12">
                  <c:v>Żywiec</c:v>
                </c:pt>
                <c:pt idx="13">
                  <c:v>Pszczyna</c:v>
                </c:pt>
                <c:pt idx="14">
                  <c:v>Tarnowskie Góry</c:v>
                </c:pt>
                <c:pt idx="15">
                  <c:v>Godów</c:v>
                </c:pt>
                <c:pt idx="16">
                  <c:v>Żory</c:v>
                </c:pt>
                <c:pt idx="17">
                  <c:v>Cieszyn</c:v>
                </c:pt>
                <c:pt idx="18">
                  <c:v>Zawiercie</c:v>
                </c:pt>
                <c:pt idx="19">
                  <c:v>Lubliniec</c:v>
                </c:pt>
                <c:pt idx="20">
                  <c:v>Myszków</c:v>
                </c:pt>
                <c:pt idx="21">
                  <c:v>Knurów</c:v>
                </c:pt>
                <c:pt idx="22">
                  <c:v>Złoty Potok</c:v>
                </c:pt>
              </c:strCache>
            </c:strRef>
          </c:cat>
          <c:val>
            <c:numRef>
              <c:f>'analiza pomiarów woj z oceny'!$C$2:$C$24</c:f>
              <c:numCache>
                <c:formatCode>General</c:formatCode>
                <c:ptCount val="23"/>
                <c:pt idx="1">
                  <c:v>96</c:v>
                </c:pt>
                <c:pt idx="2">
                  <c:v>129</c:v>
                </c:pt>
                <c:pt idx="3">
                  <c:v>47</c:v>
                </c:pt>
                <c:pt idx="4">
                  <c:v>72</c:v>
                </c:pt>
                <c:pt idx="5">
                  <c:v>105</c:v>
                </c:pt>
                <c:pt idx="6">
                  <c:v>137</c:v>
                </c:pt>
                <c:pt idx="7">
                  <c:v>134</c:v>
                </c:pt>
                <c:pt idx="8">
                  <c:v>69</c:v>
                </c:pt>
                <c:pt idx="9">
                  <c:v>96</c:v>
                </c:pt>
                <c:pt idx="10">
                  <c:v>102</c:v>
                </c:pt>
                <c:pt idx="11">
                  <c:v>153</c:v>
                </c:pt>
                <c:pt idx="12">
                  <c:v>99</c:v>
                </c:pt>
                <c:pt idx="13">
                  <c:v>142</c:v>
                </c:pt>
                <c:pt idx="14">
                  <c:v>86</c:v>
                </c:pt>
                <c:pt idx="15">
                  <c:v>149</c:v>
                </c:pt>
                <c:pt idx="16">
                  <c:v>59</c:v>
                </c:pt>
                <c:pt idx="17">
                  <c:v>42</c:v>
                </c:pt>
                <c:pt idx="18">
                  <c:v>88</c:v>
                </c:pt>
                <c:pt idx="19">
                  <c:v>63</c:v>
                </c:pt>
                <c:pt idx="20">
                  <c:v>102</c:v>
                </c:pt>
                <c:pt idx="21">
                  <c:v>149</c:v>
                </c:pt>
                <c:pt idx="22">
                  <c:v>44</c:v>
                </c:pt>
              </c:numCache>
            </c:numRef>
          </c:val>
        </c:ser>
        <c:axId val="72038272"/>
        <c:axId val="72039808"/>
      </c:barChart>
      <c:lineChart>
        <c:grouping val="standard"/>
        <c:ser>
          <c:idx val="2"/>
          <c:order val="2"/>
          <c:tx>
            <c:strRef>
              <c:f>'analiza pomiarów woj z oceny'!$D$1</c:f>
              <c:strCache>
                <c:ptCount val="1"/>
              </c:strCache>
            </c:strRef>
          </c:tx>
          <c:spPr>
            <a:ln w="38100">
              <a:solidFill>
                <a:schemeClr val="accent2">
                  <a:lumMod val="60000"/>
                  <a:lumOff val="40000"/>
                </a:schemeClr>
              </a:solidFill>
            </a:ln>
          </c:spPr>
          <c:marker>
            <c:symbol val="none"/>
          </c:marker>
          <c:val>
            <c:numRef>
              <c:f>'analiza pomiarów woj z oceny'!$D$2:$D$24</c:f>
              <c:numCache>
                <c:formatCode>General</c:formatCode>
                <c:ptCount val="23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  <c:pt idx="11">
                  <c:v>35</c:v>
                </c:pt>
                <c:pt idx="12">
                  <c:v>35</c:v>
                </c:pt>
                <c:pt idx="13">
                  <c:v>35</c:v>
                </c:pt>
                <c:pt idx="14">
                  <c:v>35</c:v>
                </c:pt>
                <c:pt idx="15">
                  <c:v>35</c:v>
                </c:pt>
                <c:pt idx="16">
                  <c:v>35</c:v>
                </c:pt>
                <c:pt idx="17">
                  <c:v>35</c:v>
                </c:pt>
                <c:pt idx="18">
                  <c:v>35</c:v>
                </c:pt>
                <c:pt idx="19">
                  <c:v>35</c:v>
                </c:pt>
                <c:pt idx="20">
                  <c:v>35</c:v>
                </c:pt>
                <c:pt idx="21">
                  <c:v>35</c:v>
                </c:pt>
                <c:pt idx="22">
                  <c:v>35</c:v>
                </c:pt>
              </c:numCache>
            </c:numRef>
          </c:val>
        </c:ser>
        <c:marker val="1"/>
        <c:axId val="72038272"/>
        <c:axId val="72039808"/>
      </c:lineChart>
      <c:catAx>
        <c:axId val="7203827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pl-PL"/>
          </a:p>
        </c:txPr>
        <c:crossAx val="72039808"/>
        <c:crosses val="autoZero"/>
        <c:auto val="1"/>
        <c:lblAlgn val="ctr"/>
        <c:lblOffset val="100"/>
      </c:catAx>
      <c:valAx>
        <c:axId val="72039808"/>
        <c:scaling>
          <c:orientation val="minMax"/>
        </c:scaling>
        <c:axPos val="l"/>
        <c:majorGridlines/>
        <c:numFmt formatCode="General" sourceLinked="1"/>
        <c:tickLblPos val="nextTo"/>
        <c:crossAx val="72038272"/>
        <c:crosses val="autoZero"/>
        <c:crossBetween val="between"/>
      </c:valAx>
    </c:plotArea>
    <c:legend>
      <c:legendPos val="b"/>
      <c:legendEntry>
        <c:idx val="2"/>
        <c:delete val="1"/>
      </c:legendEntry>
      <c:layout/>
      <c:txPr>
        <a:bodyPr/>
        <a:lstStyle/>
        <a:p>
          <a:pPr>
            <a:defRPr sz="1100"/>
          </a:pPr>
          <a:endParaRPr lang="pl-PL"/>
        </a:p>
      </c:txPr>
    </c:legend>
    <c:plotVisOnly val="1"/>
    <c:dispBlanksAs val="gap"/>
  </c:chart>
  <c:spPr>
    <a:ln>
      <a:noFill/>
    </a:ln>
  </c:sp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autoTitleDeleted val="1"/>
    <c:plotArea>
      <c:layout/>
      <c:lineChart>
        <c:grouping val="standard"/>
        <c:ser>
          <c:idx val="0"/>
          <c:order val="0"/>
          <c:tx>
            <c:strRef>
              <c:f>Arkusz1!$B$1</c:f>
              <c:strCache>
                <c:ptCount val="1"/>
                <c:pt idx="0">
                  <c:v>Knurów ul. Jedności Narodowej</c:v>
                </c:pt>
              </c:strCache>
            </c:strRef>
          </c:tx>
          <c:spPr>
            <a:ln w="1905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cat>
            <c:numRef>
              <c:f>Arkusz1!$A$3:$A$249</c:f>
              <c:numCache>
                <c:formatCode>yyyy/mm/dd\ hh:mm</c:formatCode>
                <c:ptCount val="247"/>
                <c:pt idx="0">
                  <c:v>39932.999988425923</c:v>
                </c:pt>
                <c:pt idx="1">
                  <c:v>39933.999988425923</c:v>
                </c:pt>
                <c:pt idx="2">
                  <c:v>39934.999988425923</c:v>
                </c:pt>
                <c:pt idx="3">
                  <c:v>39935.999988425923</c:v>
                </c:pt>
                <c:pt idx="4">
                  <c:v>39936.999988425923</c:v>
                </c:pt>
                <c:pt idx="5">
                  <c:v>39937.999988425923</c:v>
                </c:pt>
                <c:pt idx="6">
                  <c:v>39938.999988425923</c:v>
                </c:pt>
                <c:pt idx="7">
                  <c:v>39939.999988425923</c:v>
                </c:pt>
                <c:pt idx="8">
                  <c:v>39940.999988425923</c:v>
                </c:pt>
                <c:pt idx="9">
                  <c:v>39941.999988425923</c:v>
                </c:pt>
                <c:pt idx="10">
                  <c:v>39942.999988425923</c:v>
                </c:pt>
                <c:pt idx="11">
                  <c:v>39943.999988425923</c:v>
                </c:pt>
                <c:pt idx="12">
                  <c:v>39944.999988425923</c:v>
                </c:pt>
                <c:pt idx="13">
                  <c:v>39945.999988425923</c:v>
                </c:pt>
                <c:pt idx="14">
                  <c:v>39946.999988425923</c:v>
                </c:pt>
                <c:pt idx="15">
                  <c:v>39947.999988425923</c:v>
                </c:pt>
                <c:pt idx="16">
                  <c:v>39948.999988425923</c:v>
                </c:pt>
                <c:pt idx="17">
                  <c:v>39949.999988425923</c:v>
                </c:pt>
                <c:pt idx="18">
                  <c:v>39950.999988425923</c:v>
                </c:pt>
                <c:pt idx="19">
                  <c:v>39951.999988425923</c:v>
                </c:pt>
                <c:pt idx="20">
                  <c:v>39952.999988425923</c:v>
                </c:pt>
                <c:pt idx="21">
                  <c:v>39953.999988425923</c:v>
                </c:pt>
                <c:pt idx="22">
                  <c:v>39954.999988425923</c:v>
                </c:pt>
                <c:pt idx="23">
                  <c:v>39955.999988425923</c:v>
                </c:pt>
                <c:pt idx="24">
                  <c:v>39956.999988425923</c:v>
                </c:pt>
                <c:pt idx="25">
                  <c:v>39957.999988425923</c:v>
                </c:pt>
                <c:pt idx="26">
                  <c:v>39958.999988425923</c:v>
                </c:pt>
                <c:pt idx="27">
                  <c:v>39959.999988425923</c:v>
                </c:pt>
                <c:pt idx="28">
                  <c:v>39960.999988425923</c:v>
                </c:pt>
                <c:pt idx="29">
                  <c:v>39961.999988425923</c:v>
                </c:pt>
                <c:pt idx="30">
                  <c:v>39962.999988425923</c:v>
                </c:pt>
                <c:pt idx="31">
                  <c:v>39963.999988425923</c:v>
                </c:pt>
                <c:pt idx="32">
                  <c:v>39964.999988425923</c:v>
                </c:pt>
                <c:pt idx="33">
                  <c:v>39965.999988425923</c:v>
                </c:pt>
                <c:pt idx="34">
                  <c:v>39966.999988425923</c:v>
                </c:pt>
                <c:pt idx="35">
                  <c:v>39967.999988425923</c:v>
                </c:pt>
                <c:pt idx="36">
                  <c:v>39968.999988425923</c:v>
                </c:pt>
                <c:pt idx="37">
                  <c:v>39969.999988425923</c:v>
                </c:pt>
                <c:pt idx="38">
                  <c:v>39970.999988425923</c:v>
                </c:pt>
                <c:pt idx="39">
                  <c:v>39971.999988425923</c:v>
                </c:pt>
                <c:pt idx="40">
                  <c:v>39972.999988425923</c:v>
                </c:pt>
                <c:pt idx="41">
                  <c:v>39973.999988425923</c:v>
                </c:pt>
                <c:pt idx="42">
                  <c:v>39974.999988425923</c:v>
                </c:pt>
                <c:pt idx="43">
                  <c:v>39975.999988425923</c:v>
                </c:pt>
                <c:pt idx="44">
                  <c:v>39976.999988425923</c:v>
                </c:pt>
                <c:pt idx="45">
                  <c:v>39977.999988425923</c:v>
                </c:pt>
                <c:pt idx="46">
                  <c:v>39978.999988425923</c:v>
                </c:pt>
                <c:pt idx="47">
                  <c:v>39979.999988425923</c:v>
                </c:pt>
                <c:pt idx="48">
                  <c:v>39980.999988425923</c:v>
                </c:pt>
                <c:pt idx="49">
                  <c:v>39981.999988425923</c:v>
                </c:pt>
                <c:pt idx="50">
                  <c:v>39982.999988425923</c:v>
                </c:pt>
                <c:pt idx="51">
                  <c:v>39983.999988425923</c:v>
                </c:pt>
                <c:pt idx="52">
                  <c:v>39984.999988425923</c:v>
                </c:pt>
                <c:pt idx="53">
                  <c:v>39985.999988425923</c:v>
                </c:pt>
                <c:pt idx="54">
                  <c:v>39986.999988425923</c:v>
                </c:pt>
                <c:pt idx="55">
                  <c:v>39987.999988425923</c:v>
                </c:pt>
                <c:pt idx="56">
                  <c:v>39988.999988425923</c:v>
                </c:pt>
                <c:pt idx="57">
                  <c:v>39989.999988425923</c:v>
                </c:pt>
                <c:pt idx="58">
                  <c:v>39990.999988425923</c:v>
                </c:pt>
                <c:pt idx="59">
                  <c:v>39991.999988425923</c:v>
                </c:pt>
                <c:pt idx="60">
                  <c:v>39992.999988425923</c:v>
                </c:pt>
                <c:pt idx="61">
                  <c:v>39993.999988425923</c:v>
                </c:pt>
                <c:pt idx="62">
                  <c:v>39994.999988425923</c:v>
                </c:pt>
                <c:pt idx="63">
                  <c:v>39995.999988425923</c:v>
                </c:pt>
                <c:pt idx="64">
                  <c:v>39996.999988425923</c:v>
                </c:pt>
                <c:pt idx="65">
                  <c:v>39997.999988425923</c:v>
                </c:pt>
                <c:pt idx="66">
                  <c:v>39998.999988425923</c:v>
                </c:pt>
                <c:pt idx="67">
                  <c:v>39999.999988425923</c:v>
                </c:pt>
                <c:pt idx="68">
                  <c:v>40000.999988425923</c:v>
                </c:pt>
                <c:pt idx="69">
                  <c:v>40001.999988425923</c:v>
                </c:pt>
                <c:pt idx="70">
                  <c:v>40002.999988425923</c:v>
                </c:pt>
                <c:pt idx="71">
                  <c:v>40003.999988425923</c:v>
                </c:pt>
                <c:pt idx="72">
                  <c:v>40004.999988425923</c:v>
                </c:pt>
                <c:pt idx="73">
                  <c:v>40005.999988425923</c:v>
                </c:pt>
                <c:pt idx="74">
                  <c:v>40006.999988425923</c:v>
                </c:pt>
                <c:pt idx="75">
                  <c:v>40007.999988425923</c:v>
                </c:pt>
                <c:pt idx="76">
                  <c:v>40008.999988425923</c:v>
                </c:pt>
                <c:pt idx="77">
                  <c:v>40009.999988425923</c:v>
                </c:pt>
                <c:pt idx="78">
                  <c:v>40010.999988425923</c:v>
                </c:pt>
                <c:pt idx="79">
                  <c:v>40011.999988425923</c:v>
                </c:pt>
                <c:pt idx="80">
                  <c:v>40012.999988425923</c:v>
                </c:pt>
                <c:pt idx="81">
                  <c:v>40013.999988425923</c:v>
                </c:pt>
                <c:pt idx="82">
                  <c:v>40014.999988425923</c:v>
                </c:pt>
                <c:pt idx="83">
                  <c:v>40015.999988425923</c:v>
                </c:pt>
                <c:pt idx="84">
                  <c:v>40016.999988425923</c:v>
                </c:pt>
                <c:pt idx="85">
                  <c:v>40017.999988425923</c:v>
                </c:pt>
                <c:pt idx="86">
                  <c:v>40018.999988425923</c:v>
                </c:pt>
                <c:pt idx="87">
                  <c:v>40019.999988425923</c:v>
                </c:pt>
                <c:pt idx="88">
                  <c:v>40020.999988425923</c:v>
                </c:pt>
                <c:pt idx="89">
                  <c:v>40021.999988425923</c:v>
                </c:pt>
                <c:pt idx="90">
                  <c:v>40022.999988425923</c:v>
                </c:pt>
                <c:pt idx="91">
                  <c:v>40023.999988425923</c:v>
                </c:pt>
                <c:pt idx="92">
                  <c:v>40024.999988425923</c:v>
                </c:pt>
                <c:pt idx="93">
                  <c:v>40025.999988425923</c:v>
                </c:pt>
                <c:pt idx="94">
                  <c:v>40026.999988425923</c:v>
                </c:pt>
                <c:pt idx="95">
                  <c:v>40027.999988425923</c:v>
                </c:pt>
                <c:pt idx="96">
                  <c:v>40028.999988425923</c:v>
                </c:pt>
                <c:pt idx="97">
                  <c:v>40029.999988425923</c:v>
                </c:pt>
                <c:pt idx="98">
                  <c:v>40030.999988425923</c:v>
                </c:pt>
                <c:pt idx="99">
                  <c:v>40031.999988425923</c:v>
                </c:pt>
                <c:pt idx="100">
                  <c:v>40032.999988425923</c:v>
                </c:pt>
                <c:pt idx="101">
                  <c:v>40033.999988425923</c:v>
                </c:pt>
                <c:pt idx="102">
                  <c:v>40034.999988425923</c:v>
                </c:pt>
                <c:pt idx="103">
                  <c:v>40035.999988425923</c:v>
                </c:pt>
                <c:pt idx="104">
                  <c:v>40036.999988425923</c:v>
                </c:pt>
                <c:pt idx="105">
                  <c:v>40037.999988425923</c:v>
                </c:pt>
                <c:pt idx="106">
                  <c:v>40038.999988425923</c:v>
                </c:pt>
                <c:pt idx="107">
                  <c:v>40039.999988425923</c:v>
                </c:pt>
                <c:pt idx="108">
                  <c:v>40040.999988425923</c:v>
                </c:pt>
                <c:pt idx="109">
                  <c:v>40041.999988425923</c:v>
                </c:pt>
                <c:pt idx="110">
                  <c:v>40042.999988425923</c:v>
                </c:pt>
                <c:pt idx="111">
                  <c:v>40043.999988425923</c:v>
                </c:pt>
                <c:pt idx="112">
                  <c:v>40044.999988425923</c:v>
                </c:pt>
                <c:pt idx="113">
                  <c:v>40045.999988425923</c:v>
                </c:pt>
                <c:pt idx="114">
                  <c:v>40046.999988425923</c:v>
                </c:pt>
                <c:pt idx="115">
                  <c:v>40047.999988425923</c:v>
                </c:pt>
                <c:pt idx="116">
                  <c:v>40048.999988425923</c:v>
                </c:pt>
                <c:pt idx="117">
                  <c:v>40049.999988425923</c:v>
                </c:pt>
                <c:pt idx="118">
                  <c:v>40050.999988425923</c:v>
                </c:pt>
                <c:pt idx="119">
                  <c:v>40051.999988425923</c:v>
                </c:pt>
                <c:pt idx="120">
                  <c:v>40052.999988425923</c:v>
                </c:pt>
                <c:pt idx="121">
                  <c:v>40053.999988425923</c:v>
                </c:pt>
                <c:pt idx="122">
                  <c:v>40054.999988425923</c:v>
                </c:pt>
                <c:pt idx="123">
                  <c:v>40055.999988425923</c:v>
                </c:pt>
                <c:pt idx="124">
                  <c:v>40056.999988425923</c:v>
                </c:pt>
                <c:pt idx="125">
                  <c:v>40057.999988425923</c:v>
                </c:pt>
                <c:pt idx="126">
                  <c:v>40058.999988425923</c:v>
                </c:pt>
                <c:pt idx="127">
                  <c:v>40059.999988425923</c:v>
                </c:pt>
                <c:pt idx="128">
                  <c:v>40060.999988425923</c:v>
                </c:pt>
                <c:pt idx="129">
                  <c:v>40061.999988425923</c:v>
                </c:pt>
                <c:pt idx="130">
                  <c:v>40062.999988425923</c:v>
                </c:pt>
                <c:pt idx="131">
                  <c:v>40063.999988425923</c:v>
                </c:pt>
                <c:pt idx="132">
                  <c:v>40064.999988425923</c:v>
                </c:pt>
                <c:pt idx="133">
                  <c:v>40065.999988425923</c:v>
                </c:pt>
                <c:pt idx="134">
                  <c:v>40066.999988425923</c:v>
                </c:pt>
                <c:pt idx="135">
                  <c:v>40067.999988425923</c:v>
                </c:pt>
                <c:pt idx="136">
                  <c:v>40068.999988425923</c:v>
                </c:pt>
                <c:pt idx="137">
                  <c:v>40069.999988425923</c:v>
                </c:pt>
                <c:pt idx="138">
                  <c:v>40070.999988425923</c:v>
                </c:pt>
                <c:pt idx="139">
                  <c:v>40071.999988425923</c:v>
                </c:pt>
                <c:pt idx="140">
                  <c:v>40072.999988425923</c:v>
                </c:pt>
                <c:pt idx="141">
                  <c:v>40073.999988425923</c:v>
                </c:pt>
                <c:pt idx="142">
                  <c:v>40074.999988425923</c:v>
                </c:pt>
                <c:pt idx="143">
                  <c:v>40075.999988425923</c:v>
                </c:pt>
                <c:pt idx="144">
                  <c:v>40076.999988425923</c:v>
                </c:pt>
                <c:pt idx="145">
                  <c:v>40077.999988425923</c:v>
                </c:pt>
                <c:pt idx="146">
                  <c:v>40078.999988425923</c:v>
                </c:pt>
                <c:pt idx="147">
                  <c:v>40079.999988425923</c:v>
                </c:pt>
                <c:pt idx="148">
                  <c:v>40080.999988425923</c:v>
                </c:pt>
                <c:pt idx="149">
                  <c:v>40081.999988425923</c:v>
                </c:pt>
                <c:pt idx="150">
                  <c:v>40082.999988425923</c:v>
                </c:pt>
                <c:pt idx="151">
                  <c:v>40083.999988425923</c:v>
                </c:pt>
                <c:pt idx="152">
                  <c:v>40084.999988425923</c:v>
                </c:pt>
                <c:pt idx="153">
                  <c:v>40085.999988425923</c:v>
                </c:pt>
                <c:pt idx="154">
                  <c:v>40086.999988425923</c:v>
                </c:pt>
                <c:pt idx="155">
                  <c:v>40087.999988425923</c:v>
                </c:pt>
                <c:pt idx="156">
                  <c:v>40088.999988425923</c:v>
                </c:pt>
                <c:pt idx="157">
                  <c:v>40089.999988425923</c:v>
                </c:pt>
                <c:pt idx="158">
                  <c:v>40090.999988425923</c:v>
                </c:pt>
                <c:pt idx="159">
                  <c:v>40091.999988425923</c:v>
                </c:pt>
                <c:pt idx="160">
                  <c:v>40092.999988425923</c:v>
                </c:pt>
                <c:pt idx="161">
                  <c:v>40093.999988425923</c:v>
                </c:pt>
                <c:pt idx="162">
                  <c:v>40094.999988425923</c:v>
                </c:pt>
                <c:pt idx="163">
                  <c:v>40095.999988425923</c:v>
                </c:pt>
                <c:pt idx="164">
                  <c:v>40096.999988425923</c:v>
                </c:pt>
                <c:pt idx="165">
                  <c:v>40097.999988425923</c:v>
                </c:pt>
                <c:pt idx="166">
                  <c:v>40098.999988425923</c:v>
                </c:pt>
                <c:pt idx="167">
                  <c:v>40099.999988425923</c:v>
                </c:pt>
                <c:pt idx="168">
                  <c:v>40100.999988425923</c:v>
                </c:pt>
                <c:pt idx="169">
                  <c:v>40101.999988425923</c:v>
                </c:pt>
                <c:pt idx="170">
                  <c:v>40102.999988425923</c:v>
                </c:pt>
                <c:pt idx="171">
                  <c:v>40103.999988425923</c:v>
                </c:pt>
                <c:pt idx="172">
                  <c:v>40104.999988425923</c:v>
                </c:pt>
                <c:pt idx="173">
                  <c:v>40105.999988425923</c:v>
                </c:pt>
                <c:pt idx="174">
                  <c:v>40106.999988425923</c:v>
                </c:pt>
                <c:pt idx="175">
                  <c:v>40107.999988425923</c:v>
                </c:pt>
                <c:pt idx="176">
                  <c:v>40108.999988425923</c:v>
                </c:pt>
                <c:pt idx="177">
                  <c:v>40109.999988425923</c:v>
                </c:pt>
                <c:pt idx="178">
                  <c:v>40110.999988425923</c:v>
                </c:pt>
                <c:pt idx="179">
                  <c:v>40111.999988425923</c:v>
                </c:pt>
                <c:pt idx="180">
                  <c:v>40112.999988425923</c:v>
                </c:pt>
                <c:pt idx="181">
                  <c:v>40113.999988425923</c:v>
                </c:pt>
                <c:pt idx="182">
                  <c:v>40114.999988425923</c:v>
                </c:pt>
                <c:pt idx="183">
                  <c:v>40115.999988425923</c:v>
                </c:pt>
                <c:pt idx="184">
                  <c:v>40116.999988425923</c:v>
                </c:pt>
                <c:pt idx="185">
                  <c:v>40117.999988425923</c:v>
                </c:pt>
                <c:pt idx="186">
                  <c:v>40118.999988425923</c:v>
                </c:pt>
                <c:pt idx="187">
                  <c:v>40119.999988425923</c:v>
                </c:pt>
                <c:pt idx="188">
                  <c:v>40120.999988425923</c:v>
                </c:pt>
                <c:pt idx="189">
                  <c:v>40121.999988425923</c:v>
                </c:pt>
                <c:pt idx="190">
                  <c:v>40122.999988425923</c:v>
                </c:pt>
                <c:pt idx="191">
                  <c:v>40123.999988425923</c:v>
                </c:pt>
                <c:pt idx="192">
                  <c:v>40124.999988425923</c:v>
                </c:pt>
                <c:pt idx="193">
                  <c:v>40125.999988425923</c:v>
                </c:pt>
                <c:pt idx="194">
                  <c:v>40126.999988425923</c:v>
                </c:pt>
                <c:pt idx="195">
                  <c:v>40127.999988425923</c:v>
                </c:pt>
                <c:pt idx="196">
                  <c:v>40128.999988425923</c:v>
                </c:pt>
                <c:pt idx="197">
                  <c:v>40129.999988425923</c:v>
                </c:pt>
                <c:pt idx="198">
                  <c:v>40130.999988425923</c:v>
                </c:pt>
                <c:pt idx="199">
                  <c:v>40131.999988425923</c:v>
                </c:pt>
                <c:pt idx="200">
                  <c:v>40132.999988425923</c:v>
                </c:pt>
                <c:pt idx="201">
                  <c:v>40133.999988425923</c:v>
                </c:pt>
                <c:pt idx="202">
                  <c:v>40134.999988425923</c:v>
                </c:pt>
                <c:pt idx="203">
                  <c:v>40135.999988425923</c:v>
                </c:pt>
                <c:pt idx="204">
                  <c:v>40136.999988425923</c:v>
                </c:pt>
                <c:pt idx="205">
                  <c:v>40137.999988425923</c:v>
                </c:pt>
                <c:pt idx="206">
                  <c:v>40138.999988425923</c:v>
                </c:pt>
                <c:pt idx="207">
                  <c:v>40139.999988425923</c:v>
                </c:pt>
                <c:pt idx="208">
                  <c:v>40140.999988425923</c:v>
                </c:pt>
                <c:pt idx="209">
                  <c:v>40141.999988425923</c:v>
                </c:pt>
                <c:pt idx="210">
                  <c:v>40142.999988425923</c:v>
                </c:pt>
                <c:pt idx="211">
                  <c:v>40143.999988425923</c:v>
                </c:pt>
                <c:pt idx="212">
                  <c:v>40144.999988425923</c:v>
                </c:pt>
                <c:pt idx="213">
                  <c:v>40145.999988425923</c:v>
                </c:pt>
                <c:pt idx="214">
                  <c:v>40146.999988425923</c:v>
                </c:pt>
                <c:pt idx="215">
                  <c:v>40147.999988425923</c:v>
                </c:pt>
                <c:pt idx="216">
                  <c:v>40148.999988425923</c:v>
                </c:pt>
                <c:pt idx="217">
                  <c:v>40149.999988425923</c:v>
                </c:pt>
                <c:pt idx="218">
                  <c:v>40150.999988425923</c:v>
                </c:pt>
                <c:pt idx="219">
                  <c:v>40151.999988425923</c:v>
                </c:pt>
                <c:pt idx="220">
                  <c:v>40152.999988425923</c:v>
                </c:pt>
                <c:pt idx="221">
                  <c:v>40153.999988425923</c:v>
                </c:pt>
                <c:pt idx="222">
                  <c:v>40154.999988425923</c:v>
                </c:pt>
                <c:pt idx="223">
                  <c:v>40155.999988425923</c:v>
                </c:pt>
                <c:pt idx="224">
                  <c:v>40156.999988425923</c:v>
                </c:pt>
                <c:pt idx="225">
                  <c:v>40157.999988425923</c:v>
                </c:pt>
                <c:pt idx="226">
                  <c:v>40158.999988425923</c:v>
                </c:pt>
                <c:pt idx="227">
                  <c:v>40159.999988425923</c:v>
                </c:pt>
                <c:pt idx="228">
                  <c:v>40160.999988425923</c:v>
                </c:pt>
                <c:pt idx="229">
                  <c:v>40161.999988425923</c:v>
                </c:pt>
                <c:pt idx="230">
                  <c:v>40162.999988425923</c:v>
                </c:pt>
                <c:pt idx="231">
                  <c:v>40163.999988425923</c:v>
                </c:pt>
                <c:pt idx="232">
                  <c:v>40164.999988425923</c:v>
                </c:pt>
                <c:pt idx="233">
                  <c:v>40165.999988425923</c:v>
                </c:pt>
                <c:pt idx="234">
                  <c:v>40166.999988425923</c:v>
                </c:pt>
                <c:pt idx="235">
                  <c:v>40167.999988425923</c:v>
                </c:pt>
                <c:pt idx="236">
                  <c:v>40168.999988425923</c:v>
                </c:pt>
                <c:pt idx="237">
                  <c:v>40169.999988425923</c:v>
                </c:pt>
                <c:pt idx="238">
                  <c:v>40170.999988425923</c:v>
                </c:pt>
                <c:pt idx="239">
                  <c:v>40171.999988425923</c:v>
                </c:pt>
                <c:pt idx="240">
                  <c:v>40172.999988425923</c:v>
                </c:pt>
                <c:pt idx="241">
                  <c:v>40173.999988425923</c:v>
                </c:pt>
                <c:pt idx="242">
                  <c:v>40174.999988425923</c:v>
                </c:pt>
                <c:pt idx="243">
                  <c:v>40175.999988425923</c:v>
                </c:pt>
                <c:pt idx="244">
                  <c:v>40176.999988425923</c:v>
                </c:pt>
                <c:pt idx="245">
                  <c:v>40177.999988425923</c:v>
                </c:pt>
                <c:pt idx="246">
                  <c:v>40178.999988425923</c:v>
                </c:pt>
              </c:numCache>
            </c:numRef>
          </c:cat>
          <c:val>
            <c:numRef>
              <c:f>Arkusz1!$B$3:$B$249</c:f>
              <c:numCache>
                <c:formatCode>General</c:formatCode>
                <c:ptCount val="247"/>
                <c:pt idx="0">
                  <c:v>46</c:v>
                </c:pt>
                <c:pt idx="1">
                  <c:v>62</c:v>
                </c:pt>
                <c:pt idx="2">
                  <c:v>30</c:v>
                </c:pt>
                <c:pt idx="3">
                  <c:v>46</c:v>
                </c:pt>
                <c:pt idx="4">
                  <c:v>47</c:v>
                </c:pt>
                <c:pt idx="5">
                  <c:v>38</c:v>
                </c:pt>
                <c:pt idx="6">
                  <c:v>27</c:v>
                </c:pt>
                <c:pt idx="7">
                  <c:v>25</c:v>
                </c:pt>
                <c:pt idx="8">
                  <c:v>20</c:v>
                </c:pt>
                <c:pt idx="9">
                  <c:v>39</c:v>
                </c:pt>
                <c:pt idx="10">
                  <c:v>25</c:v>
                </c:pt>
                <c:pt idx="11">
                  <c:v>21</c:v>
                </c:pt>
                <c:pt idx="12">
                  <c:v>23</c:v>
                </c:pt>
                <c:pt idx="13">
                  <c:v>19</c:v>
                </c:pt>
                <c:pt idx="14">
                  <c:v>24</c:v>
                </c:pt>
                <c:pt idx="15">
                  <c:v>42</c:v>
                </c:pt>
                <c:pt idx="16">
                  <c:v>43</c:v>
                </c:pt>
                <c:pt idx="17">
                  <c:v>47</c:v>
                </c:pt>
                <c:pt idx="18">
                  <c:v>26</c:v>
                </c:pt>
                <c:pt idx="19">
                  <c:v>32</c:v>
                </c:pt>
                <c:pt idx="20">
                  <c:v>32</c:v>
                </c:pt>
                <c:pt idx="21">
                  <c:v>32</c:v>
                </c:pt>
                <c:pt idx="22">
                  <c:v>34</c:v>
                </c:pt>
                <c:pt idx="23">
                  <c:v>24</c:v>
                </c:pt>
                <c:pt idx="24">
                  <c:v>29</c:v>
                </c:pt>
                <c:pt idx="25">
                  <c:v>25</c:v>
                </c:pt>
                <c:pt idx="26">
                  <c:v>28</c:v>
                </c:pt>
                <c:pt idx="27">
                  <c:v>30</c:v>
                </c:pt>
                <c:pt idx="28">
                  <c:v>17</c:v>
                </c:pt>
                <c:pt idx="41">
                  <c:v>41</c:v>
                </c:pt>
                <c:pt idx="42">
                  <c:v>25</c:v>
                </c:pt>
                <c:pt idx="43">
                  <c:v>13</c:v>
                </c:pt>
                <c:pt idx="44">
                  <c:v>5</c:v>
                </c:pt>
                <c:pt idx="45">
                  <c:v>5</c:v>
                </c:pt>
                <c:pt idx="46">
                  <c:v>5</c:v>
                </c:pt>
                <c:pt idx="57">
                  <c:v>26</c:v>
                </c:pt>
                <c:pt idx="69">
                  <c:v>25</c:v>
                </c:pt>
                <c:pt idx="70">
                  <c:v>10</c:v>
                </c:pt>
                <c:pt idx="71">
                  <c:v>13</c:v>
                </c:pt>
                <c:pt idx="72">
                  <c:v>15</c:v>
                </c:pt>
                <c:pt idx="73">
                  <c:v>21</c:v>
                </c:pt>
                <c:pt idx="74">
                  <c:v>24</c:v>
                </c:pt>
                <c:pt idx="75">
                  <c:v>33</c:v>
                </c:pt>
                <c:pt idx="76">
                  <c:v>25</c:v>
                </c:pt>
                <c:pt idx="77">
                  <c:v>23</c:v>
                </c:pt>
                <c:pt idx="78">
                  <c:v>38</c:v>
                </c:pt>
                <c:pt idx="79">
                  <c:v>25</c:v>
                </c:pt>
                <c:pt idx="80">
                  <c:v>25</c:v>
                </c:pt>
                <c:pt idx="81">
                  <c:v>17</c:v>
                </c:pt>
                <c:pt idx="82">
                  <c:v>19</c:v>
                </c:pt>
                <c:pt idx="84">
                  <c:v>27</c:v>
                </c:pt>
                <c:pt idx="85">
                  <c:v>34</c:v>
                </c:pt>
                <c:pt idx="86">
                  <c:v>15</c:v>
                </c:pt>
                <c:pt idx="87">
                  <c:v>5</c:v>
                </c:pt>
                <c:pt idx="88">
                  <c:v>12</c:v>
                </c:pt>
                <c:pt idx="89">
                  <c:v>23</c:v>
                </c:pt>
                <c:pt idx="90">
                  <c:v>27</c:v>
                </c:pt>
                <c:pt idx="91">
                  <c:v>30</c:v>
                </c:pt>
                <c:pt idx="92">
                  <c:v>35</c:v>
                </c:pt>
                <c:pt idx="93">
                  <c:v>26</c:v>
                </c:pt>
                <c:pt idx="94">
                  <c:v>35</c:v>
                </c:pt>
                <c:pt idx="95">
                  <c:v>39</c:v>
                </c:pt>
                <c:pt idx="96">
                  <c:v>20</c:v>
                </c:pt>
                <c:pt idx="97">
                  <c:v>14</c:v>
                </c:pt>
                <c:pt idx="98">
                  <c:v>26</c:v>
                </c:pt>
                <c:pt idx="99">
                  <c:v>25</c:v>
                </c:pt>
                <c:pt idx="100">
                  <c:v>32</c:v>
                </c:pt>
                <c:pt idx="101">
                  <c:v>35</c:v>
                </c:pt>
                <c:pt idx="102">
                  <c:v>28</c:v>
                </c:pt>
                <c:pt idx="103">
                  <c:v>37</c:v>
                </c:pt>
                <c:pt idx="104">
                  <c:v>33</c:v>
                </c:pt>
                <c:pt idx="105">
                  <c:v>32</c:v>
                </c:pt>
                <c:pt idx="106">
                  <c:v>23</c:v>
                </c:pt>
                <c:pt idx="107">
                  <c:v>25</c:v>
                </c:pt>
                <c:pt idx="108">
                  <c:v>27</c:v>
                </c:pt>
                <c:pt idx="109">
                  <c:v>25</c:v>
                </c:pt>
                <c:pt idx="110">
                  <c:v>24</c:v>
                </c:pt>
                <c:pt idx="111">
                  <c:v>25</c:v>
                </c:pt>
                <c:pt idx="112">
                  <c:v>31</c:v>
                </c:pt>
                <c:pt idx="113">
                  <c:v>35</c:v>
                </c:pt>
                <c:pt idx="114">
                  <c:v>45</c:v>
                </c:pt>
                <c:pt idx="115">
                  <c:v>25</c:v>
                </c:pt>
                <c:pt idx="125">
                  <c:v>40</c:v>
                </c:pt>
                <c:pt idx="126">
                  <c:v>38</c:v>
                </c:pt>
                <c:pt idx="127">
                  <c:v>40</c:v>
                </c:pt>
                <c:pt idx="128">
                  <c:v>15</c:v>
                </c:pt>
                <c:pt idx="129">
                  <c:v>11</c:v>
                </c:pt>
                <c:pt idx="130">
                  <c:v>13</c:v>
                </c:pt>
                <c:pt idx="131">
                  <c:v>28</c:v>
                </c:pt>
                <c:pt idx="132">
                  <c:v>37</c:v>
                </c:pt>
                <c:pt idx="133">
                  <c:v>43</c:v>
                </c:pt>
                <c:pt idx="134">
                  <c:v>60</c:v>
                </c:pt>
                <c:pt idx="135">
                  <c:v>50</c:v>
                </c:pt>
                <c:pt idx="136">
                  <c:v>33</c:v>
                </c:pt>
                <c:pt idx="137">
                  <c:v>18</c:v>
                </c:pt>
                <c:pt idx="138">
                  <c:v>37</c:v>
                </c:pt>
                <c:pt idx="139">
                  <c:v>46</c:v>
                </c:pt>
                <c:pt idx="140">
                  <c:v>48</c:v>
                </c:pt>
                <c:pt idx="141">
                  <c:v>41</c:v>
                </c:pt>
                <c:pt idx="142">
                  <c:v>39</c:v>
                </c:pt>
                <c:pt idx="143">
                  <c:v>30</c:v>
                </c:pt>
                <c:pt idx="144">
                  <c:v>39</c:v>
                </c:pt>
                <c:pt idx="145">
                  <c:v>50</c:v>
                </c:pt>
                <c:pt idx="146">
                  <c:v>75</c:v>
                </c:pt>
                <c:pt idx="147">
                  <c:v>61</c:v>
                </c:pt>
                <c:pt idx="148">
                  <c:v>35</c:v>
                </c:pt>
                <c:pt idx="149">
                  <c:v>29</c:v>
                </c:pt>
                <c:pt idx="150">
                  <c:v>53</c:v>
                </c:pt>
                <c:pt idx="151">
                  <c:v>56</c:v>
                </c:pt>
                <c:pt idx="152">
                  <c:v>56</c:v>
                </c:pt>
                <c:pt idx="153">
                  <c:v>30</c:v>
                </c:pt>
                <c:pt idx="154">
                  <c:v>18</c:v>
                </c:pt>
                <c:pt idx="155">
                  <c:v>15</c:v>
                </c:pt>
                <c:pt idx="156">
                  <c:v>18</c:v>
                </c:pt>
                <c:pt idx="157">
                  <c:v>17</c:v>
                </c:pt>
                <c:pt idx="158">
                  <c:v>13</c:v>
                </c:pt>
                <c:pt idx="159">
                  <c:v>41</c:v>
                </c:pt>
                <c:pt idx="160">
                  <c:v>52</c:v>
                </c:pt>
                <c:pt idx="161">
                  <c:v>25</c:v>
                </c:pt>
                <c:pt idx="162">
                  <c:v>18</c:v>
                </c:pt>
                <c:pt idx="163">
                  <c:v>28</c:v>
                </c:pt>
                <c:pt idx="164">
                  <c:v>39</c:v>
                </c:pt>
                <c:pt idx="165">
                  <c:v>17</c:v>
                </c:pt>
                <c:pt idx="166">
                  <c:v>5</c:v>
                </c:pt>
                <c:pt idx="167">
                  <c:v>5</c:v>
                </c:pt>
                <c:pt idx="168">
                  <c:v>5</c:v>
                </c:pt>
                <c:pt idx="169">
                  <c:v>5</c:v>
                </c:pt>
                <c:pt idx="170">
                  <c:v>27</c:v>
                </c:pt>
                <c:pt idx="171">
                  <c:v>21</c:v>
                </c:pt>
                <c:pt idx="172">
                  <c:v>35</c:v>
                </c:pt>
                <c:pt idx="173">
                  <c:v>61</c:v>
                </c:pt>
                <c:pt idx="174">
                  <c:v>62</c:v>
                </c:pt>
                <c:pt idx="175">
                  <c:v>98</c:v>
                </c:pt>
                <c:pt idx="176">
                  <c:v>93</c:v>
                </c:pt>
                <c:pt idx="177">
                  <c:v>54</c:v>
                </c:pt>
                <c:pt idx="178">
                  <c:v>34</c:v>
                </c:pt>
                <c:pt idx="179">
                  <c:v>89</c:v>
                </c:pt>
                <c:pt idx="180">
                  <c:v>62</c:v>
                </c:pt>
                <c:pt idx="181">
                  <c:v>32</c:v>
                </c:pt>
                <c:pt idx="182">
                  <c:v>34</c:v>
                </c:pt>
                <c:pt idx="183">
                  <c:v>88</c:v>
                </c:pt>
                <c:pt idx="184">
                  <c:v>44</c:v>
                </c:pt>
                <c:pt idx="185">
                  <c:v>76</c:v>
                </c:pt>
                <c:pt idx="186">
                  <c:v>98</c:v>
                </c:pt>
                <c:pt idx="187">
                  <c:v>121</c:v>
                </c:pt>
                <c:pt idx="188">
                  <c:v>67</c:v>
                </c:pt>
                <c:pt idx="189">
                  <c:v>48</c:v>
                </c:pt>
                <c:pt idx="190">
                  <c:v>35</c:v>
                </c:pt>
                <c:pt idx="191">
                  <c:v>71</c:v>
                </c:pt>
                <c:pt idx="192">
                  <c:v>214</c:v>
                </c:pt>
                <c:pt idx="193">
                  <c:v>98</c:v>
                </c:pt>
                <c:pt idx="194">
                  <c:v>39</c:v>
                </c:pt>
                <c:pt idx="195">
                  <c:v>31</c:v>
                </c:pt>
                <c:pt idx="196">
                  <c:v>5</c:v>
                </c:pt>
                <c:pt idx="197">
                  <c:v>24</c:v>
                </c:pt>
                <c:pt idx="198">
                  <c:v>76</c:v>
                </c:pt>
                <c:pt idx="199">
                  <c:v>85</c:v>
                </c:pt>
                <c:pt idx="200">
                  <c:v>102</c:v>
                </c:pt>
                <c:pt idx="201">
                  <c:v>97</c:v>
                </c:pt>
                <c:pt idx="202">
                  <c:v>45</c:v>
                </c:pt>
                <c:pt idx="203">
                  <c:v>12</c:v>
                </c:pt>
                <c:pt idx="204">
                  <c:v>15</c:v>
                </c:pt>
                <c:pt idx="205">
                  <c:v>50</c:v>
                </c:pt>
                <c:pt idx="206">
                  <c:v>89</c:v>
                </c:pt>
                <c:pt idx="207">
                  <c:v>96</c:v>
                </c:pt>
                <c:pt idx="208">
                  <c:v>22</c:v>
                </c:pt>
                <c:pt idx="209">
                  <c:v>12</c:v>
                </c:pt>
                <c:pt idx="210">
                  <c:v>11</c:v>
                </c:pt>
                <c:pt idx="211">
                  <c:v>30</c:v>
                </c:pt>
                <c:pt idx="212">
                  <c:v>41</c:v>
                </c:pt>
                <c:pt idx="213">
                  <c:v>35</c:v>
                </c:pt>
                <c:pt idx="214">
                  <c:v>25</c:v>
                </c:pt>
                <c:pt idx="215">
                  <c:v>13</c:v>
                </c:pt>
                <c:pt idx="216">
                  <c:v>20</c:v>
                </c:pt>
                <c:pt idx="217">
                  <c:v>45</c:v>
                </c:pt>
                <c:pt idx="218">
                  <c:v>109</c:v>
                </c:pt>
                <c:pt idx="219">
                  <c:v>75</c:v>
                </c:pt>
                <c:pt idx="220">
                  <c:v>67</c:v>
                </c:pt>
                <c:pt idx="221">
                  <c:v>35</c:v>
                </c:pt>
                <c:pt idx="222">
                  <c:v>31</c:v>
                </c:pt>
                <c:pt idx="223">
                  <c:v>81</c:v>
                </c:pt>
                <c:pt idx="224">
                  <c:v>42</c:v>
                </c:pt>
                <c:pt idx="225">
                  <c:v>41</c:v>
                </c:pt>
                <c:pt idx="226">
                  <c:v>46</c:v>
                </c:pt>
                <c:pt idx="227">
                  <c:v>19</c:v>
                </c:pt>
                <c:pt idx="228">
                  <c:v>5</c:v>
                </c:pt>
                <c:pt idx="229">
                  <c:v>15</c:v>
                </c:pt>
                <c:pt idx="230">
                  <c:v>31</c:v>
                </c:pt>
                <c:pt idx="231">
                  <c:v>27</c:v>
                </c:pt>
                <c:pt idx="232">
                  <c:v>66</c:v>
                </c:pt>
                <c:pt idx="233">
                  <c:v>94</c:v>
                </c:pt>
                <c:pt idx="234">
                  <c:v>133</c:v>
                </c:pt>
                <c:pt idx="235">
                  <c:v>97</c:v>
                </c:pt>
                <c:pt idx="236">
                  <c:v>45</c:v>
                </c:pt>
                <c:pt idx="237">
                  <c:v>104</c:v>
                </c:pt>
                <c:pt idx="238">
                  <c:v>16</c:v>
                </c:pt>
                <c:pt idx="239">
                  <c:v>66</c:v>
                </c:pt>
                <c:pt idx="240">
                  <c:v>19</c:v>
                </c:pt>
                <c:pt idx="241">
                  <c:v>5</c:v>
                </c:pt>
                <c:pt idx="242">
                  <c:v>132</c:v>
                </c:pt>
                <c:pt idx="243">
                  <c:v>73</c:v>
                </c:pt>
                <c:pt idx="244">
                  <c:v>66</c:v>
                </c:pt>
                <c:pt idx="245">
                  <c:v>58</c:v>
                </c:pt>
                <c:pt idx="246">
                  <c:v>131</c:v>
                </c:pt>
              </c:numCache>
            </c:numRef>
          </c:val>
        </c:ser>
        <c:marker val="1"/>
        <c:axId val="72059520"/>
        <c:axId val="72352128"/>
      </c:lineChart>
      <c:dateAx>
        <c:axId val="72059520"/>
        <c:scaling>
          <c:orientation val="minMax"/>
          <c:min val="39814"/>
        </c:scaling>
        <c:axPos val="b"/>
        <c:numFmt formatCode="[$-415]d\ mmm;@" sourceLinked="0"/>
        <c:tickLblPos val="nextTo"/>
        <c:txPr>
          <a:bodyPr rot="-5400000" vert="horz"/>
          <a:lstStyle/>
          <a:p>
            <a:pPr>
              <a:defRPr/>
            </a:pPr>
            <a:endParaRPr lang="pl-PL"/>
          </a:p>
        </c:txPr>
        <c:crossAx val="72352128"/>
        <c:crosses val="autoZero"/>
        <c:auto val="1"/>
        <c:lblOffset val="100"/>
      </c:dateAx>
      <c:valAx>
        <c:axId val="72352128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pl-PL" dirty="0" err="1" smtClean="0"/>
                  <a:t>Ug</a:t>
                </a:r>
                <a:r>
                  <a:rPr lang="pl-PL" dirty="0" smtClean="0"/>
                  <a:t>/m3</a:t>
                </a:r>
                <a:endParaRPr lang="pl-PL" dirty="0"/>
              </a:p>
            </c:rich>
          </c:tx>
          <c:layout/>
        </c:title>
        <c:numFmt formatCode="General" sourceLinked="1"/>
        <c:tickLblPos val="nextTo"/>
        <c:crossAx val="72059520"/>
        <c:crosses val="autoZero"/>
        <c:crossBetween val="between"/>
      </c:valAx>
    </c:plotArea>
    <c:legend>
      <c:legendPos val="t"/>
      <c:layout/>
    </c:legend>
    <c:plotVisOnly val="1"/>
  </c:chart>
  <c:spPr>
    <a:ln>
      <a:noFill/>
    </a:ln>
  </c:sp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>
        <c:manualLayout>
          <c:layoutTarget val="inner"/>
          <c:xMode val="edge"/>
          <c:yMode val="edge"/>
          <c:x val="7.0231538783404546E-2"/>
          <c:y val="0.18604367162438029"/>
          <c:w val="0.90112830696588575"/>
          <c:h val="0.57381379410906952"/>
        </c:manualLayout>
      </c:layout>
      <c:lineChart>
        <c:grouping val="standard"/>
        <c:ser>
          <c:idx val="0"/>
          <c:order val="0"/>
          <c:tx>
            <c:strRef>
              <c:f>Arkusz3!$B$1</c:f>
              <c:strCache>
                <c:ptCount val="1"/>
                <c:pt idx="0">
                  <c:v>Złoty Stok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numRef>
              <c:f>Arkusz3!$A$3:$A$367</c:f>
              <c:numCache>
                <c:formatCode>yyyy/mm/dd</c:formatCode>
                <c:ptCount val="365"/>
                <c:pt idx="0">
                  <c:v>39814.999305555524</c:v>
                </c:pt>
                <c:pt idx="1">
                  <c:v>39815.999305497688</c:v>
                </c:pt>
                <c:pt idx="2">
                  <c:v>39816.999305497688</c:v>
                </c:pt>
                <c:pt idx="3">
                  <c:v>39817.999305497688</c:v>
                </c:pt>
                <c:pt idx="4">
                  <c:v>39818.999305497688</c:v>
                </c:pt>
                <c:pt idx="5">
                  <c:v>39819.999305497688</c:v>
                </c:pt>
                <c:pt idx="6">
                  <c:v>39820.999305497688</c:v>
                </c:pt>
                <c:pt idx="7">
                  <c:v>39821.999305497688</c:v>
                </c:pt>
                <c:pt idx="8">
                  <c:v>39822.999305497688</c:v>
                </c:pt>
                <c:pt idx="9">
                  <c:v>39823.999305497688</c:v>
                </c:pt>
                <c:pt idx="10">
                  <c:v>39824.999305497688</c:v>
                </c:pt>
                <c:pt idx="11">
                  <c:v>39825.999305497688</c:v>
                </c:pt>
                <c:pt idx="12">
                  <c:v>39826.999305497688</c:v>
                </c:pt>
                <c:pt idx="13">
                  <c:v>39827.999305497688</c:v>
                </c:pt>
                <c:pt idx="14">
                  <c:v>39828.999305497688</c:v>
                </c:pt>
                <c:pt idx="15">
                  <c:v>39829.999305497688</c:v>
                </c:pt>
                <c:pt idx="16">
                  <c:v>39830.999305497688</c:v>
                </c:pt>
                <c:pt idx="17">
                  <c:v>39831.999305497688</c:v>
                </c:pt>
                <c:pt idx="18">
                  <c:v>39832.999305497688</c:v>
                </c:pt>
                <c:pt idx="19">
                  <c:v>39833.999305497688</c:v>
                </c:pt>
                <c:pt idx="20">
                  <c:v>39834.999305497688</c:v>
                </c:pt>
                <c:pt idx="21">
                  <c:v>39835.999305497688</c:v>
                </c:pt>
                <c:pt idx="22">
                  <c:v>39836.999305497688</c:v>
                </c:pt>
                <c:pt idx="23">
                  <c:v>39837.999305497688</c:v>
                </c:pt>
                <c:pt idx="24">
                  <c:v>39838.999305497688</c:v>
                </c:pt>
                <c:pt idx="25">
                  <c:v>39839.999305497688</c:v>
                </c:pt>
                <c:pt idx="26">
                  <c:v>39840.999305497688</c:v>
                </c:pt>
                <c:pt idx="27">
                  <c:v>39841.999305497688</c:v>
                </c:pt>
                <c:pt idx="28">
                  <c:v>39842.999305497688</c:v>
                </c:pt>
                <c:pt idx="29">
                  <c:v>39843.999305497688</c:v>
                </c:pt>
                <c:pt idx="30">
                  <c:v>39844.999305497688</c:v>
                </c:pt>
                <c:pt idx="31">
                  <c:v>39845.999305497688</c:v>
                </c:pt>
                <c:pt idx="32">
                  <c:v>39846.999305497688</c:v>
                </c:pt>
                <c:pt idx="33">
                  <c:v>39847.999305497688</c:v>
                </c:pt>
                <c:pt idx="34">
                  <c:v>39848.999305497688</c:v>
                </c:pt>
                <c:pt idx="35">
                  <c:v>39849.999305497688</c:v>
                </c:pt>
                <c:pt idx="36">
                  <c:v>39850.999305497688</c:v>
                </c:pt>
                <c:pt idx="37">
                  <c:v>39851.999305497688</c:v>
                </c:pt>
                <c:pt idx="38">
                  <c:v>39852.999305497688</c:v>
                </c:pt>
                <c:pt idx="39">
                  <c:v>39853.999305497688</c:v>
                </c:pt>
                <c:pt idx="40">
                  <c:v>39854.999305497688</c:v>
                </c:pt>
                <c:pt idx="41">
                  <c:v>39855.999305497688</c:v>
                </c:pt>
                <c:pt idx="42">
                  <c:v>39856.999305497688</c:v>
                </c:pt>
                <c:pt idx="43">
                  <c:v>39857.999305497688</c:v>
                </c:pt>
                <c:pt idx="44">
                  <c:v>39858.999305497688</c:v>
                </c:pt>
                <c:pt idx="45">
                  <c:v>39859.999305497688</c:v>
                </c:pt>
                <c:pt idx="46">
                  <c:v>39860.999305497688</c:v>
                </c:pt>
                <c:pt idx="47">
                  <c:v>39861.999305497688</c:v>
                </c:pt>
                <c:pt idx="48">
                  <c:v>39862.999305497688</c:v>
                </c:pt>
                <c:pt idx="49">
                  <c:v>39863.999305497688</c:v>
                </c:pt>
                <c:pt idx="50">
                  <c:v>39864.999305497688</c:v>
                </c:pt>
                <c:pt idx="51">
                  <c:v>39865.999305497688</c:v>
                </c:pt>
                <c:pt idx="52">
                  <c:v>39866.999305497688</c:v>
                </c:pt>
                <c:pt idx="53">
                  <c:v>39867.999305497688</c:v>
                </c:pt>
                <c:pt idx="54">
                  <c:v>39868.999305497688</c:v>
                </c:pt>
                <c:pt idx="55">
                  <c:v>39869.999305497688</c:v>
                </c:pt>
                <c:pt idx="56">
                  <c:v>39870.999305497688</c:v>
                </c:pt>
                <c:pt idx="57">
                  <c:v>39871.999305497688</c:v>
                </c:pt>
                <c:pt idx="58">
                  <c:v>39872.999305497688</c:v>
                </c:pt>
                <c:pt idx="59">
                  <c:v>39873.999305497688</c:v>
                </c:pt>
                <c:pt idx="60">
                  <c:v>39874.999305497688</c:v>
                </c:pt>
                <c:pt idx="61">
                  <c:v>39875.999305497688</c:v>
                </c:pt>
                <c:pt idx="62">
                  <c:v>39876.999305497688</c:v>
                </c:pt>
                <c:pt idx="63">
                  <c:v>39877.999305497688</c:v>
                </c:pt>
                <c:pt idx="64">
                  <c:v>39878.999305497688</c:v>
                </c:pt>
                <c:pt idx="65">
                  <c:v>39879.999305497688</c:v>
                </c:pt>
                <c:pt idx="66">
                  <c:v>39880.999305497688</c:v>
                </c:pt>
                <c:pt idx="67">
                  <c:v>39881.999305497688</c:v>
                </c:pt>
                <c:pt idx="68">
                  <c:v>39882.999305497688</c:v>
                </c:pt>
                <c:pt idx="69">
                  <c:v>39883.999305497688</c:v>
                </c:pt>
                <c:pt idx="70">
                  <c:v>39884.999305497688</c:v>
                </c:pt>
                <c:pt idx="71">
                  <c:v>39885.999305497688</c:v>
                </c:pt>
                <c:pt idx="72">
                  <c:v>39886.999305497688</c:v>
                </c:pt>
                <c:pt idx="73">
                  <c:v>39887.999305497688</c:v>
                </c:pt>
                <c:pt idx="74">
                  <c:v>39888.999305497688</c:v>
                </c:pt>
                <c:pt idx="75">
                  <c:v>39889.999305497688</c:v>
                </c:pt>
                <c:pt idx="76">
                  <c:v>39890.999305497688</c:v>
                </c:pt>
                <c:pt idx="77">
                  <c:v>39891.999305497688</c:v>
                </c:pt>
                <c:pt idx="78">
                  <c:v>39892.999305497688</c:v>
                </c:pt>
                <c:pt idx="79">
                  <c:v>39893.999305497688</c:v>
                </c:pt>
                <c:pt idx="80">
                  <c:v>39894.999305497688</c:v>
                </c:pt>
                <c:pt idx="81">
                  <c:v>39895.999305497688</c:v>
                </c:pt>
                <c:pt idx="82">
                  <c:v>39896.999305497688</c:v>
                </c:pt>
                <c:pt idx="83">
                  <c:v>39897.999305497688</c:v>
                </c:pt>
                <c:pt idx="84">
                  <c:v>39898.999305497688</c:v>
                </c:pt>
                <c:pt idx="85">
                  <c:v>39899.999305497688</c:v>
                </c:pt>
                <c:pt idx="86">
                  <c:v>39900.999305497688</c:v>
                </c:pt>
                <c:pt idx="87">
                  <c:v>39901.999305497688</c:v>
                </c:pt>
                <c:pt idx="88">
                  <c:v>39902.999305497688</c:v>
                </c:pt>
                <c:pt idx="89">
                  <c:v>39903.999305497688</c:v>
                </c:pt>
                <c:pt idx="90">
                  <c:v>39904.999305497688</c:v>
                </c:pt>
                <c:pt idx="91">
                  <c:v>39905.999305497688</c:v>
                </c:pt>
                <c:pt idx="92">
                  <c:v>39906.999305497688</c:v>
                </c:pt>
                <c:pt idx="93">
                  <c:v>39907.999305497688</c:v>
                </c:pt>
                <c:pt idx="94">
                  <c:v>39908.999305497688</c:v>
                </c:pt>
                <c:pt idx="95">
                  <c:v>39909.999305497688</c:v>
                </c:pt>
                <c:pt idx="96">
                  <c:v>39910.999305497688</c:v>
                </c:pt>
                <c:pt idx="97">
                  <c:v>39911.999305497688</c:v>
                </c:pt>
                <c:pt idx="98">
                  <c:v>39912.999305497688</c:v>
                </c:pt>
                <c:pt idx="99">
                  <c:v>39913.999305497688</c:v>
                </c:pt>
                <c:pt idx="100">
                  <c:v>39914.999305497688</c:v>
                </c:pt>
                <c:pt idx="101">
                  <c:v>39915.999305497688</c:v>
                </c:pt>
                <c:pt idx="102">
                  <c:v>39916.999305497688</c:v>
                </c:pt>
                <c:pt idx="103">
                  <c:v>39917.999305497688</c:v>
                </c:pt>
                <c:pt idx="104">
                  <c:v>39918.999305497688</c:v>
                </c:pt>
                <c:pt idx="105">
                  <c:v>39919.999305497688</c:v>
                </c:pt>
                <c:pt idx="106">
                  <c:v>39920.999305497688</c:v>
                </c:pt>
                <c:pt idx="107">
                  <c:v>39921.999305497688</c:v>
                </c:pt>
                <c:pt idx="108">
                  <c:v>39922.999305497688</c:v>
                </c:pt>
                <c:pt idx="109">
                  <c:v>39923.999305497688</c:v>
                </c:pt>
                <c:pt idx="110">
                  <c:v>39924.999305497688</c:v>
                </c:pt>
                <c:pt idx="111">
                  <c:v>39925.999305497688</c:v>
                </c:pt>
                <c:pt idx="112">
                  <c:v>39926.999305497688</c:v>
                </c:pt>
                <c:pt idx="113">
                  <c:v>39927.999305497688</c:v>
                </c:pt>
                <c:pt idx="114">
                  <c:v>39928.999305497688</c:v>
                </c:pt>
                <c:pt idx="115">
                  <c:v>39929.999305497688</c:v>
                </c:pt>
                <c:pt idx="116">
                  <c:v>39930.999305497688</c:v>
                </c:pt>
                <c:pt idx="117">
                  <c:v>39931.999305497688</c:v>
                </c:pt>
                <c:pt idx="118">
                  <c:v>39932.999305497688</c:v>
                </c:pt>
                <c:pt idx="119">
                  <c:v>39933.999305497688</c:v>
                </c:pt>
                <c:pt idx="120">
                  <c:v>39934.999305497688</c:v>
                </c:pt>
                <c:pt idx="121">
                  <c:v>39935.999305497688</c:v>
                </c:pt>
                <c:pt idx="122">
                  <c:v>39936.999305497688</c:v>
                </c:pt>
                <c:pt idx="123">
                  <c:v>39937.999305497688</c:v>
                </c:pt>
                <c:pt idx="124">
                  <c:v>39938.999305497688</c:v>
                </c:pt>
                <c:pt idx="125">
                  <c:v>39939.999305497688</c:v>
                </c:pt>
                <c:pt idx="126">
                  <c:v>39940.999305497688</c:v>
                </c:pt>
                <c:pt idx="127">
                  <c:v>39941.999305497688</c:v>
                </c:pt>
                <c:pt idx="128">
                  <c:v>39942.999305497688</c:v>
                </c:pt>
                <c:pt idx="129">
                  <c:v>39943.999305497688</c:v>
                </c:pt>
                <c:pt idx="130">
                  <c:v>39944.999305497688</c:v>
                </c:pt>
                <c:pt idx="131">
                  <c:v>39945.999305497688</c:v>
                </c:pt>
                <c:pt idx="132">
                  <c:v>39946.999305497688</c:v>
                </c:pt>
                <c:pt idx="133">
                  <c:v>39947.999305497688</c:v>
                </c:pt>
                <c:pt idx="134">
                  <c:v>39948.999305497688</c:v>
                </c:pt>
                <c:pt idx="135">
                  <c:v>39949.999305497688</c:v>
                </c:pt>
                <c:pt idx="136">
                  <c:v>39950.999305497688</c:v>
                </c:pt>
                <c:pt idx="137">
                  <c:v>39951.999305497688</c:v>
                </c:pt>
                <c:pt idx="138">
                  <c:v>39952.999305497688</c:v>
                </c:pt>
                <c:pt idx="139">
                  <c:v>39953.999305497688</c:v>
                </c:pt>
                <c:pt idx="140">
                  <c:v>39954.999305497688</c:v>
                </c:pt>
                <c:pt idx="141">
                  <c:v>39955.999305497688</c:v>
                </c:pt>
                <c:pt idx="142">
                  <c:v>39956.999305497688</c:v>
                </c:pt>
                <c:pt idx="143">
                  <c:v>39957.999305497688</c:v>
                </c:pt>
                <c:pt idx="144">
                  <c:v>39958.999305497688</c:v>
                </c:pt>
                <c:pt idx="145">
                  <c:v>39959.999305497688</c:v>
                </c:pt>
                <c:pt idx="146">
                  <c:v>39960.999305497688</c:v>
                </c:pt>
                <c:pt idx="147">
                  <c:v>39961.999305497688</c:v>
                </c:pt>
                <c:pt idx="148">
                  <c:v>39962.999305497688</c:v>
                </c:pt>
                <c:pt idx="149">
                  <c:v>39963.999305497688</c:v>
                </c:pt>
                <c:pt idx="150">
                  <c:v>39964.999305497688</c:v>
                </c:pt>
                <c:pt idx="151">
                  <c:v>39965.999305497688</c:v>
                </c:pt>
                <c:pt idx="152">
                  <c:v>39966.999305497688</c:v>
                </c:pt>
                <c:pt idx="153">
                  <c:v>39967.999305497688</c:v>
                </c:pt>
                <c:pt idx="154">
                  <c:v>39968.999305497688</c:v>
                </c:pt>
                <c:pt idx="155">
                  <c:v>39969.999305497688</c:v>
                </c:pt>
                <c:pt idx="156">
                  <c:v>39970.999305497688</c:v>
                </c:pt>
                <c:pt idx="157">
                  <c:v>39971.999305497688</c:v>
                </c:pt>
                <c:pt idx="158">
                  <c:v>39972.999305497688</c:v>
                </c:pt>
                <c:pt idx="159">
                  <c:v>39973.999305497688</c:v>
                </c:pt>
                <c:pt idx="160">
                  <c:v>39974.999305497688</c:v>
                </c:pt>
                <c:pt idx="161">
                  <c:v>39975.999305497688</c:v>
                </c:pt>
                <c:pt idx="162">
                  <c:v>39976.999305497688</c:v>
                </c:pt>
                <c:pt idx="163">
                  <c:v>39977.999305497688</c:v>
                </c:pt>
                <c:pt idx="164">
                  <c:v>39978.999305497688</c:v>
                </c:pt>
                <c:pt idx="165">
                  <c:v>39979.999305497688</c:v>
                </c:pt>
                <c:pt idx="166">
                  <c:v>39980.999305497688</c:v>
                </c:pt>
                <c:pt idx="167">
                  <c:v>39981.999305497688</c:v>
                </c:pt>
                <c:pt idx="168">
                  <c:v>39982.999305497688</c:v>
                </c:pt>
                <c:pt idx="169">
                  <c:v>39983.999305497688</c:v>
                </c:pt>
                <c:pt idx="170">
                  <c:v>39984.999305497688</c:v>
                </c:pt>
                <c:pt idx="171">
                  <c:v>39985.999305497688</c:v>
                </c:pt>
                <c:pt idx="172">
                  <c:v>39986.999305497688</c:v>
                </c:pt>
                <c:pt idx="173">
                  <c:v>39987.999305497688</c:v>
                </c:pt>
                <c:pt idx="174">
                  <c:v>39988.999305497688</c:v>
                </c:pt>
                <c:pt idx="175">
                  <c:v>39989.999305497688</c:v>
                </c:pt>
                <c:pt idx="176">
                  <c:v>39990.999305497688</c:v>
                </c:pt>
                <c:pt idx="177">
                  <c:v>39991.999305497688</c:v>
                </c:pt>
                <c:pt idx="178">
                  <c:v>39992.999305497688</c:v>
                </c:pt>
                <c:pt idx="179">
                  <c:v>39993.999305497688</c:v>
                </c:pt>
                <c:pt idx="180">
                  <c:v>39994.999305497688</c:v>
                </c:pt>
                <c:pt idx="181">
                  <c:v>39995.999305497688</c:v>
                </c:pt>
                <c:pt idx="182">
                  <c:v>39996.999305497688</c:v>
                </c:pt>
                <c:pt idx="183">
                  <c:v>39997.999305497688</c:v>
                </c:pt>
                <c:pt idx="184">
                  <c:v>39998.999305497688</c:v>
                </c:pt>
                <c:pt idx="185">
                  <c:v>39999.999305497688</c:v>
                </c:pt>
                <c:pt idx="186">
                  <c:v>40000.999305497688</c:v>
                </c:pt>
                <c:pt idx="187">
                  <c:v>40001.999305497688</c:v>
                </c:pt>
                <c:pt idx="188">
                  <c:v>40002.999305497688</c:v>
                </c:pt>
                <c:pt idx="189">
                  <c:v>40003.999305497688</c:v>
                </c:pt>
                <c:pt idx="190">
                  <c:v>40004.999305497688</c:v>
                </c:pt>
                <c:pt idx="191">
                  <c:v>40005.999305497688</c:v>
                </c:pt>
                <c:pt idx="192">
                  <c:v>40006.999305497688</c:v>
                </c:pt>
                <c:pt idx="193">
                  <c:v>40007.999305497688</c:v>
                </c:pt>
                <c:pt idx="194">
                  <c:v>40008.999305497688</c:v>
                </c:pt>
                <c:pt idx="195">
                  <c:v>40009.999305497688</c:v>
                </c:pt>
                <c:pt idx="196">
                  <c:v>40010.999305497688</c:v>
                </c:pt>
                <c:pt idx="197">
                  <c:v>40011.999305497688</c:v>
                </c:pt>
                <c:pt idx="198">
                  <c:v>40012.999305497688</c:v>
                </c:pt>
                <c:pt idx="199">
                  <c:v>40013.999305497688</c:v>
                </c:pt>
                <c:pt idx="200">
                  <c:v>40014.999305497688</c:v>
                </c:pt>
                <c:pt idx="201">
                  <c:v>40015.999305497688</c:v>
                </c:pt>
                <c:pt idx="202">
                  <c:v>40016.999305497688</c:v>
                </c:pt>
                <c:pt idx="203">
                  <c:v>40017.999305497688</c:v>
                </c:pt>
                <c:pt idx="204">
                  <c:v>40018.999305497688</c:v>
                </c:pt>
                <c:pt idx="205">
                  <c:v>40019.999305497688</c:v>
                </c:pt>
                <c:pt idx="206">
                  <c:v>40020.999305497688</c:v>
                </c:pt>
                <c:pt idx="207">
                  <c:v>40021.999305497688</c:v>
                </c:pt>
                <c:pt idx="208">
                  <c:v>40022.999305497688</c:v>
                </c:pt>
                <c:pt idx="209">
                  <c:v>40023.999305497688</c:v>
                </c:pt>
                <c:pt idx="210">
                  <c:v>40024.999305497688</c:v>
                </c:pt>
                <c:pt idx="211">
                  <c:v>40025.999305497688</c:v>
                </c:pt>
                <c:pt idx="212">
                  <c:v>40026.999305497688</c:v>
                </c:pt>
                <c:pt idx="213">
                  <c:v>40027.999305497688</c:v>
                </c:pt>
                <c:pt idx="214">
                  <c:v>40028.999305497688</c:v>
                </c:pt>
                <c:pt idx="215">
                  <c:v>40029.999305497688</c:v>
                </c:pt>
                <c:pt idx="216">
                  <c:v>40030.999305497688</c:v>
                </c:pt>
                <c:pt idx="217">
                  <c:v>40031.999305497688</c:v>
                </c:pt>
                <c:pt idx="218">
                  <c:v>40032.999305497688</c:v>
                </c:pt>
                <c:pt idx="219">
                  <c:v>40033.999305497688</c:v>
                </c:pt>
                <c:pt idx="220">
                  <c:v>40034.999305497688</c:v>
                </c:pt>
                <c:pt idx="221">
                  <c:v>40035.999305497688</c:v>
                </c:pt>
                <c:pt idx="222">
                  <c:v>40036.999305497688</c:v>
                </c:pt>
                <c:pt idx="223">
                  <c:v>40037.999305497688</c:v>
                </c:pt>
                <c:pt idx="224">
                  <c:v>40038.999305497688</c:v>
                </c:pt>
                <c:pt idx="225">
                  <c:v>40039.999305497688</c:v>
                </c:pt>
                <c:pt idx="226">
                  <c:v>40040.999305497688</c:v>
                </c:pt>
                <c:pt idx="227">
                  <c:v>40041.999305497688</c:v>
                </c:pt>
                <c:pt idx="228">
                  <c:v>40042.999305497688</c:v>
                </c:pt>
                <c:pt idx="229">
                  <c:v>40043.999305497688</c:v>
                </c:pt>
                <c:pt idx="230">
                  <c:v>40044.999305497688</c:v>
                </c:pt>
                <c:pt idx="231">
                  <c:v>40045.999305497688</c:v>
                </c:pt>
                <c:pt idx="232">
                  <c:v>40046.999305497688</c:v>
                </c:pt>
                <c:pt idx="233">
                  <c:v>40047.999305497688</c:v>
                </c:pt>
                <c:pt idx="234">
                  <c:v>40048.999305497688</c:v>
                </c:pt>
                <c:pt idx="235">
                  <c:v>40049.999305497688</c:v>
                </c:pt>
                <c:pt idx="236">
                  <c:v>40050.999305497688</c:v>
                </c:pt>
                <c:pt idx="237">
                  <c:v>40051.999305497688</c:v>
                </c:pt>
                <c:pt idx="238">
                  <c:v>40052.999305497688</c:v>
                </c:pt>
                <c:pt idx="239">
                  <c:v>40053.999305497688</c:v>
                </c:pt>
                <c:pt idx="240">
                  <c:v>40054.999305497688</c:v>
                </c:pt>
                <c:pt idx="241">
                  <c:v>40055.999305497688</c:v>
                </c:pt>
                <c:pt idx="242">
                  <c:v>40056.999305497688</c:v>
                </c:pt>
                <c:pt idx="243">
                  <c:v>40057.999305497688</c:v>
                </c:pt>
                <c:pt idx="244">
                  <c:v>40058.999305497688</c:v>
                </c:pt>
                <c:pt idx="245">
                  <c:v>40059.999305497688</c:v>
                </c:pt>
                <c:pt idx="246">
                  <c:v>40060.999305497688</c:v>
                </c:pt>
                <c:pt idx="247">
                  <c:v>40061.999305497688</c:v>
                </c:pt>
                <c:pt idx="248">
                  <c:v>40062.999305497688</c:v>
                </c:pt>
                <c:pt idx="249">
                  <c:v>40063.999305497688</c:v>
                </c:pt>
                <c:pt idx="250">
                  <c:v>40064.999305497688</c:v>
                </c:pt>
                <c:pt idx="251">
                  <c:v>40065.999305497688</c:v>
                </c:pt>
                <c:pt idx="252">
                  <c:v>40066.999305497688</c:v>
                </c:pt>
                <c:pt idx="253">
                  <c:v>40067.999305497688</c:v>
                </c:pt>
                <c:pt idx="254">
                  <c:v>40068.999305497688</c:v>
                </c:pt>
                <c:pt idx="255">
                  <c:v>40069.999305497688</c:v>
                </c:pt>
                <c:pt idx="256">
                  <c:v>40070.999305497688</c:v>
                </c:pt>
                <c:pt idx="257">
                  <c:v>40071.999305497688</c:v>
                </c:pt>
                <c:pt idx="258">
                  <c:v>40072.999305497688</c:v>
                </c:pt>
                <c:pt idx="259">
                  <c:v>40073.999305497688</c:v>
                </c:pt>
                <c:pt idx="260">
                  <c:v>40074.999305497688</c:v>
                </c:pt>
                <c:pt idx="261">
                  <c:v>40075.999305497688</c:v>
                </c:pt>
                <c:pt idx="262">
                  <c:v>40076.999305497688</c:v>
                </c:pt>
                <c:pt idx="263">
                  <c:v>40077.999305497688</c:v>
                </c:pt>
                <c:pt idx="264">
                  <c:v>40078.999305497688</c:v>
                </c:pt>
                <c:pt idx="265">
                  <c:v>40079.999305497688</c:v>
                </c:pt>
                <c:pt idx="266">
                  <c:v>40080.999305497688</c:v>
                </c:pt>
                <c:pt idx="267">
                  <c:v>40081.999305497688</c:v>
                </c:pt>
                <c:pt idx="268">
                  <c:v>40082.999305497688</c:v>
                </c:pt>
                <c:pt idx="269">
                  <c:v>40083.999305497688</c:v>
                </c:pt>
                <c:pt idx="270">
                  <c:v>40084.999305497688</c:v>
                </c:pt>
                <c:pt idx="271">
                  <c:v>40085.999305497688</c:v>
                </c:pt>
                <c:pt idx="272">
                  <c:v>40086.999305497688</c:v>
                </c:pt>
                <c:pt idx="273">
                  <c:v>40087.999305497688</c:v>
                </c:pt>
                <c:pt idx="274">
                  <c:v>40088.999305497688</c:v>
                </c:pt>
                <c:pt idx="275">
                  <c:v>40089.999305497688</c:v>
                </c:pt>
                <c:pt idx="276">
                  <c:v>40090.999305497688</c:v>
                </c:pt>
                <c:pt idx="277">
                  <c:v>40091.999305497688</c:v>
                </c:pt>
                <c:pt idx="278">
                  <c:v>40092.999305497688</c:v>
                </c:pt>
                <c:pt idx="279">
                  <c:v>40093.999305497688</c:v>
                </c:pt>
                <c:pt idx="280">
                  <c:v>40094.999305497688</c:v>
                </c:pt>
                <c:pt idx="281">
                  <c:v>40095.999305497688</c:v>
                </c:pt>
                <c:pt idx="282">
                  <c:v>40096.999305497688</c:v>
                </c:pt>
                <c:pt idx="283">
                  <c:v>40097.999305497688</c:v>
                </c:pt>
                <c:pt idx="284">
                  <c:v>40098.999305497688</c:v>
                </c:pt>
                <c:pt idx="285">
                  <c:v>40099.999305497688</c:v>
                </c:pt>
                <c:pt idx="286">
                  <c:v>40100.999305497688</c:v>
                </c:pt>
                <c:pt idx="287">
                  <c:v>40101.999305497688</c:v>
                </c:pt>
                <c:pt idx="288">
                  <c:v>40102.999305497688</c:v>
                </c:pt>
                <c:pt idx="289">
                  <c:v>40103.999305497688</c:v>
                </c:pt>
                <c:pt idx="290">
                  <c:v>40104.999305497688</c:v>
                </c:pt>
                <c:pt idx="291">
                  <c:v>40105.999305497688</c:v>
                </c:pt>
                <c:pt idx="292">
                  <c:v>40106.999305497688</c:v>
                </c:pt>
                <c:pt idx="293">
                  <c:v>40107.999305497688</c:v>
                </c:pt>
                <c:pt idx="294">
                  <c:v>40108.999305497688</c:v>
                </c:pt>
                <c:pt idx="295">
                  <c:v>40109.999305497688</c:v>
                </c:pt>
                <c:pt idx="296">
                  <c:v>40110.999305497688</c:v>
                </c:pt>
                <c:pt idx="297">
                  <c:v>40111.999305497688</c:v>
                </c:pt>
                <c:pt idx="298">
                  <c:v>40112.999305497688</c:v>
                </c:pt>
                <c:pt idx="299">
                  <c:v>40113.999305497688</c:v>
                </c:pt>
                <c:pt idx="300">
                  <c:v>40114.999305497688</c:v>
                </c:pt>
                <c:pt idx="301">
                  <c:v>40115.999305497688</c:v>
                </c:pt>
                <c:pt idx="302">
                  <c:v>40116.999305497688</c:v>
                </c:pt>
                <c:pt idx="303">
                  <c:v>40117.999305497688</c:v>
                </c:pt>
                <c:pt idx="304">
                  <c:v>40118.999305497688</c:v>
                </c:pt>
                <c:pt idx="305">
                  <c:v>40119.999305497688</c:v>
                </c:pt>
                <c:pt idx="306">
                  <c:v>40120.999305497688</c:v>
                </c:pt>
                <c:pt idx="307">
                  <c:v>40121.999305497688</c:v>
                </c:pt>
                <c:pt idx="308">
                  <c:v>40122.999305497688</c:v>
                </c:pt>
                <c:pt idx="309">
                  <c:v>40123.999305497688</c:v>
                </c:pt>
                <c:pt idx="310">
                  <c:v>40124.999305497688</c:v>
                </c:pt>
                <c:pt idx="311">
                  <c:v>40125.999305497688</c:v>
                </c:pt>
                <c:pt idx="312">
                  <c:v>40126.999305497688</c:v>
                </c:pt>
                <c:pt idx="313">
                  <c:v>40127.999305497688</c:v>
                </c:pt>
                <c:pt idx="314">
                  <c:v>40128.999305497688</c:v>
                </c:pt>
                <c:pt idx="315">
                  <c:v>40129.999305497688</c:v>
                </c:pt>
                <c:pt idx="316">
                  <c:v>40130.999305497688</c:v>
                </c:pt>
                <c:pt idx="317">
                  <c:v>40131.999305497688</c:v>
                </c:pt>
                <c:pt idx="318">
                  <c:v>40132.999305497688</c:v>
                </c:pt>
                <c:pt idx="319">
                  <c:v>40133.999305497688</c:v>
                </c:pt>
                <c:pt idx="320">
                  <c:v>40134.999305497688</c:v>
                </c:pt>
                <c:pt idx="321">
                  <c:v>40135.999305497688</c:v>
                </c:pt>
                <c:pt idx="322">
                  <c:v>40136.999305497688</c:v>
                </c:pt>
                <c:pt idx="323">
                  <c:v>40137.999305497688</c:v>
                </c:pt>
                <c:pt idx="324">
                  <c:v>40138.999305497688</c:v>
                </c:pt>
                <c:pt idx="325">
                  <c:v>40139.999305497688</c:v>
                </c:pt>
                <c:pt idx="326">
                  <c:v>40140.999305497688</c:v>
                </c:pt>
                <c:pt idx="327">
                  <c:v>40141.999305497688</c:v>
                </c:pt>
                <c:pt idx="328">
                  <c:v>40142.999305497688</c:v>
                </c:pt>
                <c:pt idx="329">
                  <c:v>40143.999305497688</c:v>
                </c:pt>
                <c:pt idx="330">
                  <c:v>40144.999305497688</c:v>
                </c:pt>
                <c:pt idx="331">
                  <c:v>40145.999305497688</c:v>
                </c:pt>
                <c:pt idx="332">
                  <c:v>40146.999305497688</c:v>
                </c:pt>
                <c:pt idx="333">
                  <c:v>40147.999305497688</c:v>
                </c:pt>
                <c:pt idx="334">
                  <c:v>40148.999305497688</c:v>
                </c:pt>
                <c:pt idx="335">
                  <c:v>40149.999305497688</c:v>
                </c:pt>
                <c:pt idx="336">
                  <c:v>40150.999305497688</c:v>
                </c:pt>
                <c:pt idx="337">
                  <c:v>40151.999305497688</c:v>
                </c:pt>
                <c:pt idx="338">
                  <c:v>40152.999305497688</c:v>
                </c:pt>
                <c:pt idx="339">
                  <c:v>40153.999305497688</c:v>
                </c:pt>
                <c:pt idx="340">
                  <c:v>40154.999305497688</c:v>
                </c:pt>
                <c:pt idx="341">
                  <c:v>40155.999305497688</c:v>
                </c:pt>
                <c:pt idx="342">
                  <c:v>40156.999305497688</c:v>
                </c:pt>
                <c:pt idx="343">
                  <c:v>40157.999305497688</c:v>
                </c:pt>
                <c:pt idx="344">
                  <c:v>40158.999305497688</c:v>
                </c:pt>
                <c:pt idx="345">
                  <c:v>40159.999305497688</c:v>
                </c:pt>
                <c:pt idx="346">
                  <c:v>40160.999305497688</c:v>
                </c:pt>
                <c:pt idx="347">
                  <c:v>40161.999305497688</c:v>
                </c:pt>
                <c:pt idx="348">
                  <c:v>40162.999305497688</c:v>
                </c:pt>
                <c:pt idx="349">
                  <c:v>40163.999305497688</c:v>
                </c:pt>
                <c:pt idx="350">
                  <c:v>40164.999305497688</c:v>
                </c:pt>
                <c:pt idx="351">
                  <c:v>40165.999305497688</c:v>
                </c:pt>
                <c:pt idx="352">
                  <c:v>40166.999305497688</c:v>
                </c:pt>
                <c:pt idx="353">
                  <c:v>40167.999305497688</c:v>
                </c:pt>
                <c:pt idx="354">
                  <c:v>40168.999305497688</c:v>
                </c:pt>
                <c:pt idx="355">
                  <c:v>40169.999305497688</c:v>
                </c:pt>
                <c:pt idx="356">
                  <c:v>40170.999305497688</c:v>
                </c:pt>
                <c:pt idx="357">
                  <c:v>40171.999305497688</c:v>
                </c:pt>
                <c:pt idx="358">
                  <c:v>40172.999305497688</c:v>
                </c:pt>
                <c:pt idx="359">
                  <c:v>40173.999305497688</c:v>
                </c:pt>
                <c:pt idx="360">
                  <c:v>40174.999305497688</c:v>
                </c:pt>
                <c:pt idx="361">
                  <c:v>40175.999305497688</c:v>
                </c:pt>
                <c:pt idx="362">
                  <c:v>40176.999305497688</c:v>
                </c:pt>
                <c:pt idx="363">
                  <c:v>40177.999305497688</c:v>
                </c:pt>
                <c:pt idx="364">
                  <c:v>40178.999305497688</c:v>
                </c:pt>
              </c:numCache>
            </c:numRef>
          </c:cat>
          <c:val>
            <c:numRef>
              <c:f>Arkusz3!$B$3:$B$367</c:f>
              <c:numCache>
                <c:formatCode>General</c:formatCode>
                <c:ptCount val="365"/>
                <c:pt idx="0">
                  <c:v>62.5</c:v>
                </c:pt>
                <c:pt idx="1">
                  <c:v>55.423076923076962</c:v>
                </c:pt>
                <c:pt idx="2">
                  <c:v>32.07692307692308</c:v>
                </c:pt>
                <c:pt idx="3">
                  <c:v>49.153846153846033</c:v>
                </c:pt>
                <c:pt idx="4">
                  <c:v>68.538461538461377</c:v>
                </c:pt>
                <c:pt idx="5">
                  <c:v>53.692307692307693</c:v>
                </c:pt>
                <c:pt idx="6">
                  <c:v>76.692307692307679</c:v>
                </c:pt>
                <c:pt idx="7">
                  <c:v>41.846153846153911</c:v>
                </c:pt>
                <c:pt idx="8">
                  <c:v>43.730769230769262</c:v>
                </c:pt>
                <c:pt idx="9">
                  <c:v>70.34615384615384</c:v>
                </c:pt>
                <c:pt idx="10">
                  <c:v>77.34615384615384</c:v>
                </c:pt>
                <c:pt idx="11">
                  <c:v>62.57692307692308</c:v>
                </c:pt>
                <c:pt idx="12">
                  <c:v>68.769230769230887</c:v>
                </c:pt>
                <c:pt idx="13">
                  <c:v>90.807692307692278</c:v>
                </c:pt>
                <c:pt idx="14">
                  <c:v>80.307692307692278</c:v>
                </c:pt>
                <c:pt idx="15">
                  <c:v>37.769230769230766</c:v>
                </c:pt>
                <c:pt idx="16">
                  <c:v>38.615384615384563</c:v>
                </c:pt>
                <c:pt idx="17">
                  <c:v>59.923076923076962</c:v>
                </c:pt>
                <c:pt idx="18">
                  <c:v>32.307692307692221</c:v>
                </c:pt>
                <c:pt idx="19">
                  <c:v>43.192307692307693</c:v>
                </c:pt>
                <c:pt idx="20">
                  <c:v>56</c:v>
                </c:pt>
                <c:pt idx="21">
                  <c:v>36.961538461538446</c:v>
                </c:pt>
                <c:pt idx="22">
                  <c:v>29.5</c:v>
                </c:pt>
                <c:pt idx="23">
                  <c:v>34.07692307692308</c:v>
                </c:pt>
                <c:pt idx="24">
                  <c:v>39.653846153846033</c:v>
                </c:pt>
                <c:pt idx="25">
                  <c:v>36.692307692307693</c:v>
                </c:pt>
                <c:pt idx="26">
                  <c:v>46.269230769230766</c:v>
                </c:pt>
                <c:pt idx="27">
                  <c:v>23.115384615384631</c:v>
                </c:pt>
                <c:pt idx="28">
                  <c:v>16.192307692307686</c:v>
                </c:pt>
                <c:pt idx="29">
                  <c:v>34.961538461538446</c:v>
                </c:pt>
                <c:pt idx="30">
                  <c:v>25.807692307692307</c:v>
                </c:pt>
                <c:pt idx="31">
                  <c:v>18.846153846153829</c:v>
                </c:pt>
                <c:pt idx="32">
                  <c:v>21.26923076923077</c:v>
                </c:pt>
                <c:pt idx="33">
                  <c:v>24.846153846153829</c:v>
                </c:pt>
                <c:pt idx="34">
                  <c:v>47.384615384615344</c:v>
                </c:pt>
                <c:pt idx="35">
                  <c:v>58.230769230769262</c:v>
                </c:pt>
                <c:pt idx="36">
                  <c:v>48.846153846153911</c:v>
                </c:pt>
                <c:pt idx="37">
                  <c:v>30.884615384615383</c:v>
                </c:pt>
                <c:pt idx="38">
                  <c:v>34.346153846153911</c:v>
                </c:pt>
                <c:pt idx="39">
                  <c:v>25.4</c:v>
                </c:pt>
                <c:pt idx="40">
                  <c:v>42.730769230769262</c:v>
                </c:pt>
                <c:pt idx="41">
                  <c:v>12.576923076923077</c:v>
                </c:pt>
                <c:pt idx="42">
                  <c:v>16.692307692307686</c:v>
                </c:pt>
                <c:pt idx="43">
                  <c:v>16.923076923076923</c:v>
                </c:pt>
                <c:pt idx="44">
                  <c:v>12.576923076923077</c:v>
                </c:pt>
                <c:pt idx="45">
                  <c:v>13.923076923076923</c:v>
                </c:pt>
                <c:pt idx="46">
                  <c:v>25.846153846153829</c:v>
                </c:pt>
                <c:pt idx="47">
                  <c:v>34</c:v>
                </c:pt>
                <c:pt idx="48">
                  <c:v>20.346153846153829</c:v>
                </c:pt>
                <c:pt idx="49">
                  <c:v>23.72</c:v>
                </c:pt>
                <c:pt idx="50">
                  <c:v>62.692307692307693</c:v>
                </c:pt>
                <c:pt idx="51">
                  <c:v>39.807692307692221</c:v>
                </c:pt>
                <c:pt idx="52">
                  <c:v>37.961538461538446</c:v>
                </c:pt>
                <c:pt idx="53">
                  <c:v>30.75</c:v>
                </c:pt>
                <c:pt idx="54">
                  <c:v>0</c:v>
                </c:pt>
                <c:pt idx="55">
                  <c:v>21.823529411764689</c:v>
                </c:pt>
                <c:pt idx="56">
                  <c:v>21.807692307692307</c:v>
                </c:pt>
                <c:pt idx="57">
                  <c:v>15.307692307692319</c:v>
                </c:pt>
                <c:pt idx="58">
                  <c:v>13.6</c:v>
                </c:pt>
                <c:pt idx="59">
                  <c:v>18.730769230769177</c:v>
                </c:pt>
                <c:pt idx="60">
                  <c:v>25.923076923076923</c:v>
                </c:pt>
                <c:pt idx="61">
                  <c:v>51.923076923076962</c:v>
                </c:pt>
                <c:pt idx="62">
                  <c:v>34.692307692307693</c:v>
                </c:pt>
                <c:pt idx="63">
                  <c:v>22.346153846153829</c:v>
                </c:pt>
                <c:pt idx="64">
                  <c:v>18.26923076923077</c:v>
                </c:pt>
                <c:pt idx="65">
                  <c:v>16.153846153846175</c:v>
                </c:pt>
                <c:pt idx="66">
                  <c:v>16.384615384615383</c:v>
                </c:pt>
                <c:pt idx="67">
                  <c:v>13.961538461538462</c:v>
                </c:pt>
                <c:pt idx="68">
                  <c:v>15.730769230769241</c:v>
                </c:pt>
                <c:pt idx="69">
                  <c:v>16.692307692307686</c:v>
                </c:pt>
                <c:pt idx="70">
                  <c:v>17.730769230769177</c:v>
                </c:pt>
                <c:pt idx="71">
                  <c:v>23.538461538461529</c:v>
                </c:pt>
                <c:pt idx="72">
                  <c:v>25.615384615384631</c:v>
                </c:pt>
                <c:pt idx="73">
                  <c:v>28.884615384615383</c:v>
                </c:pt>
                <c:pt idx="74">
                  <c:v>20.47368421052628</c:v>
                </c:pt>
                <c:pt idx="75">
                  <c:v>23</c:v>
                </c:pt>
                <c:pt idx="76">
                  <c:v>6.9615384615384617</c:v>
                </c:pt>
                <c:pt idx="77">
                  <c:v>9.5</c:v>
                </c:pt>
                <c:pt idx="78">
                  <c:v>13.807692307692319</c:v>
                </c:pt>
                <c:pt idx="79">
                  <c:v>21.96153846153846</c:v>
                </c:pt>
                <c:pt idx="80">
                  <c:v>18.307692307692307</c:v>
                </c:pt>
                <c:pt idx="81">
                  <c:v>3.6153846153846154</c:v>
                </c:pt>
                <c:pt idx="82">
                  <c:v>3.8749999999999987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18.928571428571427</c:v>
                </c:pt>
                <c:pt idx="96">
                  <c:v>35</c:v>
                </c:pt>
                <c:pt idx="97">
                  <c:v>0</c:v>
                </c:pt>
                <c:pt idx="98">
                  <c:v>0</c:v>
                </c:pt>
                <c:pt idx="99">
                  <c:v>15.764705882352942</c:v>
                </c:pt>
                <c:pt idx="100">
                  <c:v>16.846153846153829</c:v>
                </c:pt>
                <c:pt idx="101">
                  <c:v>22.192307692307686</c:v>
                </c:pt>
                <c:pt idx="102">
                  <c:v>21.846153846153829</c:v>
                </c:pt>
                <c:pt idx="103">
                  <c:v>20.115384615384631</c:v>
                </c:pt>
                <c:pt idx="104">
                  <c:v>19.423076923076923</c:v>
                </c:pt>
                <c:pt idx="105">
                  <c:v>19.538461538461529</c:v>
                </c:pt>
                <c:pt idx="106">
                  <c:v>21.923076923076923</c:v>
                </c:pt>
                <c:pt idx="107">
                  <c:v>14.961538461538462</c:v>
                </c:pt>
                <c:pt idx="108">
                  <c:v>15.807692307692319</c:v>
                </c:pt>
                <c:pt idx="109">
                  <c:v>15.692307692307702</c:v>
                </c:pt>
                <c:pt idx="110">
                  <c:v>19.730769230769177</c:v>
                </c:pt>
                <c:pt idx="111">
                  <c:v>16.423076923076923</c:v>
                </c:pt>
                <c:pt idx="112">
                  <c:v>28.730769230769177</c:v>
                </c:pt>
                <c:pt idx="113">
                  <c:v>25.923076923076923</c:v>
                </c:pt>
                <c:pt idx="114">
                  <c:v>21.884615384615383</c:v>
                </c:pt>
                <c:pt idx="115">
                  <c:v>21.692307692307686</c:v>
                </c:pt>
                <c:pt idx="116">
                  <c:v>18.615384615384631</c:v>
                </c:pt>
                <c:pt idx="117">
                  <c:v>18.153846153846175</c:v>
                </c:pt>
                <c:pt idx="118">
                  <c:v>20.653846153846175</c:v>
                </c:pt>
                <c:pt idx="119">
                  <c:v>32.653846153846033</c:v>
                </c:pt>
                <c:pt idx="120">
                  <c:v>24.96153846153846</c:v>
                </c:pt>
                <c:pt idx="121">
                  <c:v>29.153846153846175</c:v>
                </c:pt>
                <c:pt idx="122">
                  <c:v>23.038461538461529</c:v>
                </c:pt>
                <c:pt idx="123">
                  <c:v>22.916666666666668</c:v>
                </c:pt>
                <c:pt idx="124">
                  <c:v>17.653846153846175</c:v>
                </c:pt>
                <c:pt idx="125">
                  <c:v>10.615384615384629</c:v>
                </c:pt>
                <c:pt idx="126">
                  <c:v>12.307692307692319</c:v>
                </c:pt>
                <c:pt idx="127">
                  <c:v>16.038461538461529</c:v>
                </c:pt>
                <c:pt idx="128">
                  <c:v>14.538461538461538</c:v>
                </c:pt>
                <c:pt idx="129">
                  <c:v>15.038461538461538</c:v>
                </c:pt>
                <c:pt idx="130">
                  <c:v>11.807692307692319</c:v>
                </c:pt>
                <c:pt idx="131">
                  <c:v>11.269230769230768</c:v>
                </c:pt>
                <c:pt idx="132">
                  <c:v>12.730769230769241</c:v>
                </c:pt>
                <c:pt idx="133">
                  <c:v>8.2307692307692406</c:v>
                </c:pt>
                <c:pt idx="134">
                  <c:v>12.307692307692319</c:v>
                </c:pt>
                <c:pt idx="135">
                  <c:v>18.5</c:v>
                </c:pt>
                <c:pt idx="136">
                  <c:v>15.346153846153847</c:v>
                </c:pt>
                <c:pt idx="137">
                  <c:v>17.846153846153829</c:v>
                </c:pt>
                <c:pt idx="138">
                  <c:v>20.576923076923055</c:v>
                </c:pt>
                <c:pt idx="139">
                  <c:v>11.884615384615385</c:v>
                </c:pt>
                <c:pt idx="140">
                  <c:v>19.538461538461529</c:v>
                </c:pt>
                <c:pt idx="141">
                  <c:v>15.423076923076923</c:v>
                </c:pt>
                <c:pt idx="142">
                  <c:v>11.153846153846164</c:v>
                </c:pt>
                <c:pt idx="143">
                  <c:v>10.230769230769241</c:v>
                </c:pt>
                <c:pt idx="144">
                  <c:v>11.538461538461538</c:v>
                </c:pt>
                <c:pt idx="145">
                  <c:v>15.307692307692319</c:v>
                </c:pt>
                <c:pt idx="146">
                  <c:v>16.923076923076923</c:v>
                </c:pt>
                <c:pt idx="147">
                  <c:v>10.115384615384629</c:v>
                </c:pt>
                <c:pt idx="148">
                  <c:v>6.8076923076923084</c:v>
                </c:pt>
                <c:pt idx="149">
                  <c:v>9.9230769230769234</c:v>
                </c:pt>
                <c:pt idx="150">
                  <c:v>7.8461538461538458</c:v>
                </c:pt>
                <c:pt idx="151">
                  <c:v>5.384615384615385</c:v>
                </c:pt>
                <c:pt idx="152">
                  <c:v>9</c:v>
                </c:pt>
                <c:pt idx="153">
                  <c:v>13.923076923076923</c:v>
                </c:pt>
                <c:pt idx="154">
                  <c:v>9.4230769230769234</c:v>
                </c:pt>
                <c:pt idx="155">
                  <c:v>12.769230769230768</c:v>
                </c:pt>
                <c:pt idx="156">
                  <c:v>13.384615384615385</c:v>
                </c:pt>
                <c:pt idx="157">
                  <c:v>12.153846153846164</c:v>
                </c:pt>
                <c:pt idx="158">
                  <c:v>8.5384615384615383</c:v>
                </c:pt>
                <c:pt idx="159">
                  <c:v>11.884615384615385</c:v>
                </c:pt>
                <c:pt idx="160">
                  <c:v>10.038461538461538</c:v>
                </c:pt>
                <c:pt idx="161">
                  <c:v>11.769230769230768</c:v>
                </c:pt>
                <c:pt idx="162">
                  <c:v>4.9230769230769225</c:v>
                </c:pt>
                <c:pt idx="163">
                  <c:v>9.2307692307692406</c:v>
                </c:pt>
                <c:pt idx="164">
                  <c:v>9.9230769230769234</c:v>
                </c:pt>
                <c:pt idx="165">
                  <c:v>14.115384615384629</c:v>
                </c:pt>
                <c:pt idx="166">
                  <c:v>13.307692307692319</c:v>
                </c:pt>
                <c:pt idx="167">
                  <c:v>12.192307692307702</c:v>
                </c:pt>
                <c:pt idx="168">
                  <c:v>13.153846153846164</c:v>
                </c:pt>
                <c:pt idx="169">
                  <c:v>18.76923076923077</c:v>
                </c:pt>
                <c:pt idx="170">
                  <c:v>14.269230769230768</c:v>
                </c:pt>
                <c:pt idx="171">
                  <c:v>16</c:v>
                </c:pt>
                <c:pt idx="172">
                  <c:v>6.8461538461538458</c:v>
                </c:pt>
                <c:pt idx="173">
                  <c:v>15.153846153846164</c:v>
                </c:pt>
                <c:pt idx="174">
                  <c:v>16.923076923076923</c:v>
                </c:pt>
                <c:pt idx="175">
                  <c:v>20.230769230769177</c:v>
                </c:pt>
                <c:pt idx="176">
                  <c:v>16.423076923076923</c:v>
                </c:pt>
                <c:pt idx="177">
                  <c:v>16.192307692307686</c:v>
                </c:pt>
                <c:pt idx="178">
                  <c:v>12.961538461538462</c:v>
                </c:pt>
                <c:pt idx="179">
                  <c:v>15.846153846153847</c:v>
                </c:pt>
                <c:pt idx="180">
                  <c:v>20.846153846153829</c:v>
                </c:pt>
                <c:pt idx="181">
                  <c:v>29.615384615384631</c:v>
                </c:pt>
                <c:pt idx="182">
                  <c:v>11.692307692307702</c:v>
                </c:pt>
                <c:pt idx="183">
                  <c:v>21.466666666666644</c:v>
                </c:pt>
                <c:pt idx="184">
                  <c:v>19.5</c:v>
                </c:pt>
                <c:pt idx="185">
                  <c:v>22.423076923076923</c:v>
                </c:pt>
                <c:pt idx="186">
                  <c:v>14.230769230769241</c:v>
                </c:pt>
                <c:pt idx="187">
                  <c:v>18.291666666666668</c:v>
                </c:pt>
                <c:pt idx="188">
                  <c:v>11.4</c:v>
                </c:pt>
                <c:pt idx="189">
                  <c:v>10.730769230769241</c:v>
                </c:pt>
                <c:pt idx="190">
                  <c:v>11.230769230769241</c:v>
                </c:pt>
                <c:pt idx="191">
                  <c:v>9.615384615384631</c:v>
                </c:pt>
                <c:pt idx="192">
                  <c:v>12.923076923076923</c:v>
                </c:pt>
                <c:pt idx="193">
                  <c:v>14.038461538461538</c:v>
                </c:pt>
                <c:pt idx="194">
                  <c:v>15.615384615384629</c:v>
                </c:pt>
                <c:pt idx="195">
                  <c:v>23.884615384615383</c:v>
                </c:pt>
                <c:pt idx="196">
                  <c:v>18.26923076923077</c:v>
                </c:pt>
                <c:pt idx="197">
                  <c:v>21.84</c:v>
                </c:pt>
                <c:pt idx="198">
                  <c:v>25.538461538461529</c:v>
                </c:pt>
                <c:pt idx="199">
                  <c:v>9.0384615384615383</c:v>
                </c:pt>
                <c:pt idx="200">
                  <c:v>10.5</c:v>
                </c:pt>
                <c:pt idx="201">
                  <c:v>11.307692307692319</c:v>
                </c:pt>
                <c:pt idx="202">
                  <c:v>21.576923076923055</c:v>
                </c:pt>
                <c:pt idx="203">
                  <c:v>28.615384615384631</c:v>
                </c:pt>
                <c:pt idx="204">
                  <c:v>15.769230769230768</c:v>
                </c:pt>
                <c:pt idx="205">
                  <c:v>10.153846153846164</c:v>
                </c:pt>
                <c:pt idx="206">
                  <c:v>8.8076923076923208</c:v>
                </c:pt>
                <c:pt idx="207">
                  <c:v>12.153846153846164</c:v>
                </c:pt>
                <c:pt idx="208">
                  <c:v>19.82608695652171</c:v>
                </c:pt>
                <c:pt idx="209">
                  <c:v>13</c:v>
                </c:pt>
                <c:pt idx="210">
                  <c:v>22.653846153846175</c:v>
                </c:pt>
                <c:pt idx="211">
                  <c:v>20</c:v>
                </c:pt>
                <c:pt idx="212">
                  <c:v>25.576923076923055</c:v>
                </c:pt>
                <c:pt idx="213">
                  <c:v>27.46153846153846</c:v>
                </c:pt>
                <c:pt idx="214">
                  <c:v>20.72</c:v>
                </c:pt>
                <c:pt idx="215">
                  <c:v>18.153846153846175</c:v>
                </c:pt>
                <c:pt idx="216">
                  <c:v>25.5</c:v>
                </c:pt>
                <c:pt idx="217">
                  <c:v>17.625</c:v>
                </c:pt>
                <c:pt idx="218">
                  <c:v>16.807692307692307</c:v>
                </c:pt>
                <c:pt idx="219">
                  <c:v>18.230769230769177</c:v>
                </c:pt>
                <c:pt idx="220">
                  <c:v>18.615384615384631</c:v>
                </c:pt>
                <c:pt idx="221">
                  <c:v>22.653846153846175</c:v>
                </c:pt>
                <c:pt idx="222">
                  <c:v>21.76923076923077</c:v>
                </c:pt>
                <c:pt idx="223">
                  <c:v>20.46153846153846</c:v>
                </c:pt>
                <c:pt idx="224">
                  <c:v>16.46153846153846</c:v>
                </c:pt>
                <c:pt idx="225">
                  <c:v>12.807692307692319</c:v>
                </c:pt>
                <c:pt idx="226">
                  <c:v>15.153846153846164</c:v>
                </c:pt>
                <c:pt idx="227">
                  <c:v>19.76923076923077</c:v>
                </c:pt>
                <c:pt idx="228">
                  <c:v>21.923076923076923</c:v>
                </c:pt>
                <c:pt idx="229">
                  <c:v>19.038461538461529</c:v>
                </c:pt>
                <c:pt idx="230">
                  <c:v>17.153846153846175</c:v>
                </c:pt>
                <c:pt idx="231">
                  <c:v>18.76923076923077</c:v>
                </c:pt>
                <c:pt idx="232">
                  <c:v>26.153846153846175</c:v>
                </c:pt>
                <c:pt idx="233">
                  <c:v>25</c:v>
                </c:pt>
                <c:pt idx="234">
                  <c:v>9.7692307692307683</c:v>
                </c:pt>
                <c:pt idx="235">
                  <c:v>8.0384615384615383</c:v>
                </c:pt>
                <c:pt idx="236">
                  <c:v>17.576923076923055</c:v>
                </c:pt>
                <c:pt idx="237">
                  <c:v>39.03846153846154</c:v>
                </c:pt>
                <c:pt idx="238">
                  <c:v>31.192307692307686</c:v>
                </c:pt>
                <c:pt idx="239">
                  <c:v>21.307692307692307</c:v>
                </c:pt>
                <c:pt idx="240">
                  <c:v>26.576923076923055</c:v>
                </c:pt>
                <c:pt idx="241">
                  <c:v>9.2307692307692406</c:v>
                </c:pt>
                <c:pt idx="242">
                  <c:v>15.5</c:v>
                </c:pt>
                <c:pt idx="243">
                  <c:v>18.538461538461529</c:v>
                </c:pt>
                <c:pt idx="244">
                  <c:v>29.46153846153846</c:v>
                </c:pt>
                <c:pt idx="245">
                  <c:v>23.884615384615383</c:v>
                </c:pt>
                <c:pt idx="246">
                  <c:v>9.884615384615385</c:v>
                </c:pt>
                <c:pt idx="247">
                  <c:v>12.846153846153847</c:v>
                </c:pt>
                <c:pt idx="248">
                  <c:v>9.4230769230769234</c:v>
                </c:pt>
                <c:pt idx="249">
                  <c:v>16.192307692307686</c:v>
                </c:pt>
                <c:pt idx="250">
                  <c:v>17.416666666666668</c:v>
                </c:pt>
                <c:pt idx="251">
                  <c:v>22.038461538461529</c:v>
                </c:pt>
                <c:pt idx="252">
                  <c:v>32.769230769230766</c:v>
                </c:pt>
                <c:pt idx="253">
                  <c:v>33.57692307692308</c:v>
                </c:pt>
                <c:pt idx="254">
                  <c:v>24.576923076923055</c:v>
                </c:pt>
                <c:pt idx="255">
                  <c:v>17.153846153846175</c:v>
                </c:pt>
                <c:pt idx="256">
                  <c:v>19.653846153846175</c:v>
                </c:pt>
                <c:pt idx="257">
                  <c:v>14.6</c:v>
                </c:pt>
                <c:pt idx="258">
                  <c:v>28.83333333333329</c:v>
                </c:pt>
                <c:pt idx="259">
                  <c:v>31.538461538461529</c:v>
                </c:pt>
                <c:pt idx="260">
                  <c:v>16.423076923076923</c:v>
                </c:pt>
                <c:pt idx="261">
                  <c:v>15.692307692307702</c:v>
                </c:pt>
                <c:pt idx="262">
                  <c:v>26.692307692307686</c:v>
                </c:pt>
                <c:pt idx="263">
                  <c:v>32.961538461538446</c:v>
                </c:pt>
                <c:pt idx="264">
                  <c:v>41.153846153846033</c:v>
                </c:pt>
                <c:pt idx="265">
                  <c:v>40.269230769230766</c:v>
                </c:pt>
                <c:pt idx="266">
                  <c:v>28.230769230769177</c:v>
                </c:pt>
                <c:pt idx="267">
                  <c:v>21.115384615384631</c:v>
                </c:pt>
                <c:pt idx="268">
                  <c:v>17.692307692307686</c:v>
                </c:pt>
                <c:pt idx="269">
                  <c:v>20</c:v>
                </c:pt>
                <c:pt idx="270">
                  <c:v>23.153846153846175</c:v>
                </c:pt>
                <c:pt idx="271">
                  <c:v>14.038461538461538</c:v>
                </c:pt>
                <c:pt idx="272">
                  <c:v>11.884615384615385</c:v>
                </c:pt>
                <c:pt idx="273">
                  <c:v>13.230769230769241</c:v>
                </c:pt>
                <c:pt idx="274">
                  <c:v>10.538461538461538</c:v>
                </c:pt>
                <c:pt idx="275">
                  <c:v>14.846153846153847</c:v>
                </c:pt>
                <c:pt idx="276">
                  <c:v>13</c:v>
                </c:pt>
                <c:pt idx="277">
                  <c:v>10.230769230769241</c:v>
                </c:pt>
                <c:pt idx="278">
                  <c:v>18.884615384615383</c:v>
                </c:pt>
                <c:pt idx="279">
                  <c:v>20.038461538461529</c:v>
                </c:pt>
                <c:pt idx="280">
                  <c:v>20.692307692307686</c:v>
                </c:pt>
                <c:pt idx="281">
                  <c:v>15.230769230769241</c:v>
                </c:pt>
                <c:pt idx="282">
                  <c:v>19.384615384615383</c:v>
                </c:pt>
                <c:pt idx="283">
                  <c:v>16.692307692307686</c:v>
                </c:pt>
                <c:pt idx="284">
                  <c:v>9.6923076923077005</c:v>
                </c:pt>
                <c:pt idx="285">
                  <c:v>7.115384615384615</c:v>
                </c:pt>
                <c:pt idx="286">
                  <c:v>5.0384615384615383</c:v>
                </c:pt>
                <c:pt idx="287">
                  <c:v>10.115384615384629</c:v>
                </c:pt>
                <c:pt idx="288">
                  <c:v>19.192307692307686</c:v>
                </c:pt>
                <c:pt idx="289">
                  <c:v>19.038461538461529</c:v>
                </c:pt>
                <c:pt idx="290">
                  <c:v>29.115384615384631</c:v>
                </c:pt>
                <c:pt idx="291">
                  <c:v>29.153846153846175</c:v>
                </c:pt>
                <c:pt idx="292">
                  <c:v>22.807692307692307</c:v>
                </c:pt>
                <c:pt idx="293">
                  <c:v>39.07692307692308</c:v>
                </c:pt>
                <c:pt idx="294">
                  <c:v>34.115384615384563</c:v>
                </c:pt>
                <c:pt idx="295">
                  <c:v>33.653846153846033</c:v>
                </c:pt>
                <c:pt idx="296">
                  <c:v>39.961538461538446</c:v>
                </c:pt>
                <c:pt idx="297">
                  <c:v>43.730769230769262</c:v>
                </c:pt>
                <c:pt idx="298">
                  <c:v>34.923076923076962</c:v>
                </c:pt>
                <c:pt idx="299">
                  <c:v>22.153846153846175</c:v>
                </c:pt>
                <c:pt idx="300">
                  <c:v>21.76923076923077</c:v>
                </c:pt>
                <c:pt idx="301">
                  <c:v>38.115384615384563</c:v>
                </c:pt>
                <c:pt idx="302">
                  <c:v>23.346153846153829</c:v>
                </c:pt>
                <c:pt idx="303">
                  <c:v>23.384615384615383</c:v>
                </c:pt>
                <c:pt idx="304">
                  <c:v>32.153846153846033</c:v>
                </c:pt>
                <c:pt idx="305">
                  <c:v>23.538461538461529</c:v>
                </c:pt>
                <c:pt idx="306">
                  <c:v>30.46153846153846</c:v>
                </c:pt>
                <c:pt idx="307">
                  <c:v>33.192307692307693</c:v>
                </c:pt>
                <c:pt idx="308">
                  <c:v>29.807692307692307</c:v>
                </c:pt>
                <c:pt idx="309">
                  <c:v>36.384615384615344</c:v>
                </c:pt>
                <c:pt idx="310">
                  <c:v>33.160000000000011</c:v>
                </c:pt>
                <c:pt idx="311">
                  <c:v>31.346153846153829</c:v>
                </c:pt>
                <c:pt idx="312">
                  <c:v>21.423076923076923</c:v>
                </c:pt>
                <c:pt idx="313">
                  <c:v>23</c:v>
                </c:pt>
                <c:pt idx="314">
                  <c:v>8.0769230769230749</c:v>
                </c:pt>
                <c:pt idx="315">
                  <c:v>16.692307692307686</c:v>
                </c:pt>
                <c:pt idx="316">
                  <c:v>47.884615384615344</c:v>
                </c:pt>
                <c:pt idx="317">
                  <c:v>37</c:v>
                </c:pt>
                <c:pt idx="318">
                  <c:v>43.57692307692308</c:v>
                </c:pt>
                <c:pt idx="319">
                  <c:v>55.230769230769262</c:v>
                </c:pt>
                <c:pt idx="320">
                  <c:v>39.03846153846154</c:v>
                </c:pt>
                <c:pt idx="321">
                  <c:v>17.399999999999999</c:v>
                </c:pt>
                <c:pt idx="322">
                  <c:v>18.079999999999988</c:v>
                </c:pt>
                <c:pt idx="323">
                  <c:v>33.192307692307693</c:v>
                </c:pt>
                <c:pt idx="324">
                  <c:v>45.769230769230766</c:v>
                </c:pt>
                <c:pt idx="325">
                  <c:v>68.34615384615384</c:v>
                </c:pt>
                <c:pt idx="326">
                  <c:v>30.46153846153846</c:v>
                </c:pt>
                <c:pt idx="327">
                  <c:v>12.269230769230768</c:v>
                </c:pt>
                <c:pt idx="328">
                  <c:v>17.33333333333329</c:v>
                </c:pt>
                <c:pt idx="329">
                  <c:v>27.192307692307686</c:v>
                </c:pt>
                <c:pt idx="330">
                  <c:v>40.923076923076962</c:v>
                </c:pt>
                <c:pt idx="331">
                  <c:v>39</c:v>
                </c:pt>
                <c:pt idx="332">
                  <c:v>24.96153846153846</c:v>
                </c:pt>
                <c:pt idx="333">
                  <c:v>13.307692307692319</c:v>
                </c:pt>
                <c:pt idx="334">
                  <c:v>27.12</c:v>
                </c:pt>
                <c:pt idx="335">
                  <c:v>59</c:v>
                </c:pt>
              </c:numCache>
            </c:numRef>
          </c:val>
        </c:ser>
        <c:ser>
          <c:idx val="1"/>
          <c:order val="1"/>
          <c:tx>
            <c:strRef>
              <c:f>Arkusz3!$C$1:$C$2</c:f>
              <c:strCache>
                <c:ptCount val="1"/>
                <c:pt idx="0">
                  <c:v>Lubliniec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numRef>
              <c:f>Arkusz3!$A$3:$A$367</c:f>
              <c:numCache>
                <c:formatCode>yyyy/mm/dd</c:formatCode>
                <c:ptCount val="365"/>
                <c:pt idx="0">
                  <c:v>39814.999305555524</c:v>
                </c:pt>
                <c:pt idx="1">
                  <c:v>39815.999305497688</c:v>
                </c:pt>
                <c:pt idx="2">
                  <c:v>39816.999305497688</c:v>
                </c:pt>
                <c:pt idx="3">
                  <c:v>39817.999305497688</c:v>
                </c:pt>
                <c:pt idx="4">
                  <c:v>39818.999305497688</c:v>
                </c:pt>
                <c:pt idx="5">
                  <c:v>39819.999305497688</c:v>
                </c:pt>
                <c:pt idx="6">
                  <c:v>39820.999305497688</c:v>
                </c:pt>
                <c:pt idx="7">
                  <c:v>39821.999305497688</c:v>
                </c:pt>
                <c:pt idx="8">
                  <c:v>39822.999305497688</c:v>
                </c:pt>
                <c:pt idx="9">
                  <c:v>39823.999305497688</c:v>
                </c:pt>
                <c:pt idx="10">
                  <c:v>39824.999305497688</c:v>
                </c:pt>
                <c:pt idx="11">
                  <c:v>39825.999305497688</c:v>
                </c:pt>
                <c:pt idx="12">
                  <c:v>39826.999305497688</c:v>
                </c:pt>
                <c:pt idx="13">
                  <c:v>39827.999305497688</c:v>
                </c:pt>
                <c:pt idx="14">
                  <c:v>39828.999305497688</c:v>
                </c:pt>
                <c:pt idx="15">
                  <c:v>39829.999305497688</c:v>
                </c:pt>
                <c:pt idx="16">
                  <c:v>39830.999305497688</c:v>
                </c:pt>
                <c:pt idx="17">
                  <c:v>39831.999305497688</c:v>
                </c:pt>
                <c:pt idx="18">
                  <c:v>39832.999305497688</c:v>
                </c:pt>
                <c:pt idx="19">
                  <c:v>39833.999305497688</c:v>
                </c:pt>
                <c:pt idx="20">
                  <c:v>39834.999305497688</c:v>
                </c:pt>
                <c:pt idx="21">
                  <c:v>39835.999305497688</c:v>
                </c:pt>
                <c:pt idx="22">
                  <c:v>39836.999305497688</c:v>
                </c:pt>
                <c:pt idx="23">
                  <c:v>39837.999305497688</c:v>
                </c:pt>
                <c:pt idx="24">
                  <c:v>39838.999305497688</c:v>
                </c:pt>
                <c:pt idx="25">
                  <c:v>39839.999305497688</c:v>
                </c:pt>
                <c:pt idx="26">
                  <c:v>39840.999305497688</c:v>
                </c:pt>
                <c:pt idx="27">
                  <c:v>39841.999305497688</c:v>
                </c:pt>
                <c:pt idx="28">
                  <c:v>39842.999305497688</c:v>
                </c:pt>
                <c:pt idx="29">
                  <c:v>39843.999305497688</c:v>
                </c:pt>
                <c:pt idx="30">
                  <c:v>39844.999305497688</c:v>
                </c:pt>
                <c:pt idx="31">
                  <c:v>39845.999305497688</c:v>
                </c:pt>
                <c:pt idx="32">
                  <c:v>39846.999305497688</c:v>
                </c:pt>
                <c:pt idx="33">
                  <c:v>39847.999305497688</c:v>
                </c:pt>
                <c:pt idx="34">
                  <c:v>39848.999305497688</c:v>
                </c:pt>
                <c:pt idx="35">
                  <c:v>39849.999305497688</c:v>
                </c:pt>
                <c:pt idx="36">
                  <c:v>39850.999305497688</c:v>
                </c:pt>
                <c:pt idx="37">
                  <c:v>39851.999305497688</c:v>
                </c:pt>
                <c:pt idx="38">
                  <c:v>39852.999305497688</c:v>
                </c:pt>
                <c:pt idx="39">
                  <c:v>39853.999305497688</c:v>
                </c:pt>
                <c:pt idx="40">
                  <c:v>39854.999305497688</c:v>
                </c:pt>
                <c:pt idx="41">
                  <c:v>39855.999305497688</c:v>
                </c:pt>
                <c:pt idx="42">
                  <c:v>39856.999305497688</c:v>
                </c:pt>
                <c:pt idx="43">
                  <c:v>39857.999305497688</c:v>
                </c:pt>
                <c:pt idx="44">
                  <c:v>39858.999305497688</c:v>
                </c:pt>
                <c:pt idx="45">
                  <c:v>39859.999305497688</c:v>
                </c:pt>
                <c:pt idx="46">
                  <c:v>39860.999305497688</c:v>
                </c:pt>
                <c:pt idx="47">
                  <c:v>39861.999305497688</c:v>
                </c:pt>
                <c:pt idx="48">
                  <c:v>39862.999305497688</c:v>
                </c:pt>
                <c:pt idx="49">
                  <c:v>39863.999305497688</c:v>
                </c:pt>
                <c:pt idx="50">
                  <c:v>39864.999305497688</c:v>
                </c:pt>
                <c:pt idx="51">
                  <c:v>39865.999305497688</c:v>
                </c:pt>
                <c:pt idx="52">
                  <c:v>39866.999305497688</c:v>
                </c:pt>
                <c:pt idx="53">
                  <c:v>39867.999305497688</c:v>
                </c:pt>
                <c:pt idx="54">
                  <c:v>39868.999305497688</c:v>
                </c:pt>
                <c:pt idx="55">
                  <c:v>39869.999305497688</c:v>
                </c:pt>
                <c:pt idx="56">
                  <c:v>39870.999305497688</c:v>
                </c:pt>
                <c:pt idx="57">
                  <c:v>39871.999305497688</c:v>
                </c:pt>
                <c:pt idx="58">
                  <c:v>39872.999305497688</c:v>
                </c:pt>
                <c:pt idx="59">
                  <c:v>39873.999305497688</c:v>
                </c:pt>
                <c:pt idx="60">
                  <c:v>39874.999305497688</c:v>
                </c:pt>
                <c:pt idx="61">
                  <c:v>39875.999305497688</c:v>
                </c:pt>
                <c:pt idx="62">
                  <c:v>39876.999305497688</c:v>
                </c:pt>
                <c:pt idx="63">
                  <c:v>39877.999305497688</c:v>
                </c:pt>
                <c:pt idx="64">
                  <c:v>39878.999305497688</c:v>
                </c:pt>
                <c:pt idx="65">
                  <c:v>39879.999305497688</c:v>
                </c:pt>
                <c:pt idx="66">
                  <c:v>39880.999305497688</c:v>
                </c:pt>
                <c:pt idx="67">
                  <c:v>39881.999305497688</c:v>
                </c:pt>
                <c:pt idx="68">
                  <c:v>39882.999305497688</c:v>
                </c:pt>
                <c:pt idx="69">
                  <c:v>39883.999305497688</c:v>
                </c:pt>
                <c:pt idx="70">
                  <c:v>39884.999305497688</c:v>
                </c:pt>
                <c:pt idx="71">
                  <c:v>39885.999305497688</c:v>
                </c:pt>
                <c:pt idx="72">
                  <c:v>39886.999305497688</c:v>
                </c:pt>
                <c:pt idx="73">
                  <c:v>39887.999305497688</c:v>
                </c:pt>
                <c:pt idx="74">
                  <c:v>39888.999305497688</c:v>
                </c:pt>
                <c:pt idx="75">
                  <c:v>39889.999305497688</c:v>
                </c:pt>
                <c:pt idx="76">
                  <c:v>39890.999305497688</c:v>
                </c:pt>
                <c:pt idx="77">
                  <c:v>39891.999305497688</c:v>
                </c:pt>
                <c:pt idx="78">
                  <c:v>39892.999305497688</c:v>
                </c:pt>
                <c:pt idx="79">
                  <c:v>39893.999305497688</c:v>
                </c:pt>
                <c:pt idx="80">
                  <c:v>39894.999305497688</c:v>
                </c:pt>
                <c:pt idx="81">
                  <c:v>39895.999305497688</c:v>
                </c:pt>
                <c:pt idx="82">
                  <c:v>39896.999305497688</c:v>
                </c:pt>
                <c:pt idx="83">
                  <c:v>39897.999305497688</c:v>
                </c:pt>
                <c:pt idx="84">
                  <c:v>39898.999305497688</c:v>
                </c:pt>
                <c:pt idx="85">
                  <c:v>39899.999305497688</c:v>
                </c:pt>
                <c:pt idx="86">
                  <c:v>39900.999305497688</c:v>
                </c:pt>
                <c:pt idx="87">
                  <c:v>39901.999305497688</c:v>
                </c:pt>
                <c:pt idx="88">
                  <c:v>39902.999305497688</c:v>
                </c:pt>
                <c:pt idx="89">
                  <c:v>39903.999305497688</c:v>
                </c:pt>
                <c:pt idx="90">
                  <c:v>39904.999305497688</c:v>
                </c:pt>
                <c:pt idx="91">
                  <c:v>39905.999305497688</c:v>
                </c:pt>
                <c:pt idx="92">
                  <c:v>39906.999305497688</c:v>
                </c:pt>
                <c:pt idx="93">
                  <c:v>39907.999305497688</c:v>
                </c:pt>
                <c:pt idx="94">
                  <c:v>39908.999305497688</c:v>
                </c:pt>
                <c:pt idx="95">
                  <c:v>39909.999305497688</c:v>
                </c:pt>
                <c:pt idx="96">
                  <c:v>39910.999305497688</c:v>
                </c:pt>
                <c:pt idx="97">
                  <c:v>39911.999305497688</c:v>
                </c:pt>
                <c:pt idx="98">
                  <c:v>39912.999305497688</c:v>
                </c:pt>
                <c:pt idx="99">
                  <c:v>39913.999305497688</c:v>
                </c:pt>
                <c:pt idx="100">
                  <c:v>39914.999305497688</c:v>
                </c:pt>
                <c:pt idx="101">
                  <c:v>39915.999305497688</c:v>
                </c:pt>
                <c:pt idx="102">
                  <c:v>39916.999305497688</c:v>
                </c:pt>
                <c:pt idx="103">
                  <c:v>39917.999305497688</c:v>
                </c:pt>
                <c:pt idx="104">
                  <c:v>39918.999305497688</c:v>
                </c:pt>
                <c:pt idx="105">
                  <c:v>39919.999305497688</c:v>
                </c:pt>
                <c:pt idx="106">
                  <c:v>39920.999305497688</c:v>
                </c:pt>
                <c:pt idx="107">
                  <c:v>39921.999305497688</c:v>
                </c:pt>
                <c:pt idx="108">
                  <c:v>39922.999305497688</c:v>
                </c:pt>
                <c:pt idx="109">
                  <c:v>39923.999305497688</c:v>
                </c:pt>
                <c:pt idx="110">
                  <c:v>39924.999305497688</c:v>
                </c:pt>
                <c:pt idx="111">
                  <c:v>39925.999305497688</c:v>
                </c:pt>
                <c:pt idx="112">
                  <c:v>39926.999305497688</c:v>
                </c:pt>
                <c:pt idx="113">
                  <c:v>39927.999305497688</c:v>
                </c:pt>
                <c:pt idx="114">
                  <c:v>39928.999305497688</c:v>
                </c:pt>
                <c:pt idx="115">
                  <c:v>39929.999305497688</c:v>
                </c:pt>
                <c:pt idx="116">
                  <c:v>39930.999305497688</c:v>
                </c:pt>
                <c:pt idx="117">
                  <c:v>39931.999305497688</c:v>
                </c:pt>
                <c:pt idx="118">
                  <c:v>39932.999305497688</c:v>
                </c:pt>
                <c:pt idx="119">
                  <c:v>39933.999305497688</c:v>
                </c:pt>
                <c:pt idx="120">
                  <c:v>39934.999305497688</c:v>
                </c:pt>
                <c:pt idx="121">
                  <c:v>39935.999305497688</c:v>
                </c:pt>
                <c:pt idx="122">
                  <c:v>39936.999305497688</c:v>
                </c:pt>
                <c:pt idx="123">
                  <c:v>39937.999305497688</c:v>
                </c:pt>
                <c:pt idx="124">
                  <c:v>39938.999305497688</c:v>
                </c:pt>
                <c:pt idx="125">
                  <c:v>39939.999305497688</c:v>
                </c:pt>
                <c:pt idx="126">
                  <c:v>39940.999305497688</c:v>
                </c:pt>
                <c:pt idx="127">
                  <c:v>39941.999305497688</c:v>
                </c:pt>
                <c:pt idx="128">
                  <c:v>39942.999305497688</c:v>
                </c:pt>
                <c:pt idx="129">
                  <c:v>39943.999305497688</c:v>
                </c:pt>
                <c:pt idx="130">
                  <c:v>39944.999305497688</c:v>
                </c:pt>
                <c:pt idx="131">
                  <c:v>39945.999305497688</c:v>
                </c:pt>
                <c:pt idx="132">
                  <c:v>39946.999305497688</c:v>
                </c:pt>
                <c:pt idx="133">
                  <c:v>39947.999305497688</c:v>
                </c:pt>
                <c:pt idx="134">
                  <c:v>39948.999305497688</c:v>
                </c:pt>
                <c:pt idx="135">
                  <c:v>39949.999305497688</c:v>
                </c:pt>
                <c:pt idx="136">
                  <c:v>39950.999305497688</c:v>
                </c:pt>
                <c:pt idx="137">
                  <c:v>39951.999305497688</c:v>
                </c:pt>
                <c:pt idx="138">
                  <c:v>39952.999305497688</c:v>
                </c:pt>
                <c:pt idx="139">
                  <c:v>39953.999305497688</c:v>
                </c:pt>
                <c:pt idx="140">
                  <c:v>39954.999305497688</c:v>
                </c:pt>
                <c:pt idx="141">
                  <c:v>39955.999305497688</c:v>
                </c:pt>
                <c:pt idx="142">
                  <c:v>39956.999305497688</c:v>
                </c:pt>
                <c:pt idx="143">
                  <c:v>39957.999305497688</c:v>
                </c:pt>
                <c:pt idx="144">
                  <c:v>39958.999305497688</c:v>
                </c:pt>
                <c:pt idx="145">
                  <c:v>39959.999305497688</c:v>
                </c:pt>
                <c:pt idx="146">
                  <c:v>39960.999305497688</c:v>
                </c:pt>
                <c:pt idx="147">
                  <c:v>39961.999305497688</c:v>
                </c:pt>
                <c:pt idx="148">
                  <c:v>39962.999305497688</c:v>
                </c:pt>
                <c:pt idx="149">
                  <c:v>39963.999305497688</c:v>
                </c:pt>
                <c:pt idx="150">
                  <c:v>39964.999305497688</c:v>
                </c:pt>
                <c:pt idx="151">
                  <c:v>39965.999305497688</c:v>
                </c:pt>
                <c:pt idx="152">
                  <c:v>39966.999305497688</c:v>
                </c:pt>
                <c:pt idx="153">
                  <c:v>39967.999305497688</c:v>
                </c:pt>
                <c:pt idx="154">
                  <c:v>39968.999305497688</c:v>
                </c:pt>
                <c:pt idx="155">
                  <c:v>39969.999305497688</c:v>
                </c:pt>
                <c:pt idx="156">
                  <c:v>39970.999305497688</c:v>
                </c:pt>
                <c:pt idx="157">
                  <c:v>39971.999305497688</c:v>
                </c:pt>
                <c:pt idx="158">
                  <c:v>39972.999305497688</c:v>
                </c:pt>
                <c:pt idx="159">
                  <c:v>39973.999305497688</c:v>
                </c:pt>
                <c:pt idx="160">
                  <c:v>39974.999305497688</c:v>
                </c:pt>
                <c:pt idx="161">
                  <c:v>39975.999305497688</c:v>
                </c:pt>
                <c:pt idx="162">
                  <c:v>39976.999305497688</c:v>
                </c:pt>
                <c:pt idx="163">
                  <c:v>39977.999305497688</c:v>
                </c:pt>
                <c:pt idx="164">
                  <c:v>39978.999305497688</c:v>
                </c:pt>
                <c:pt idx="165">
                  <c:v>39979.999305497688</c:v>
                </c:pt>
                <c:pt idx="166">
                  <c:v>39980.999305497688</c:v>
                </c:pt>
                <c:pt idx="167">
                  <c:v>39981.999305497688</c:v>
                </c:pt>
                <c:pt idx="168">
                  <c:v>39982.999305497688</c:v>
                </c:pt>
                <c:pt idx="169">
                  <c:v>39983.999305497688</c:v>
                </c:pt>
                <c:pt idx="170">
                  <c:v>39984.999305497688</c:v>
                </c:pt>
                <c:pt idx="171">
                  <c:v>39985.999305497688</c:v>
                </c:pt>
                <c:pt idx="172">
                  <c:v>39986.999305497688</c:v>
                </c:pt>
                <c:pt idx="173">
                  <c:v>39987.999305497688</c:v>
                </c:pt>
                <c:pt idx="174">
                  <c:v>39988.999305497688</c:v>
                </c:pt>
                <c:pt idx="175">
                  <c:v>39989.999305497688</c:v>
                </c:pt>
                <c:pt idx="176">
                  <c:v>39990.999305497688</c:v>
                </c:pt>
                <c:pt idx="177">
                  <c:v>39991.999305497688</c:v>
                </c:pt>
                <c:pt idx="178">
                  <c:v>39992.999305497688</c:v>
                </c:pt>
                <c:pt idx="179">
                  <c:v>39993.999305497688</c:v>
                </c:pt>
                <c:pt idx="180">
                  <c:v>39994.999305497688</c:v>
                </c:pt>
                <c:pt idx="181">
                  <c:v>39995.999305497688</c:v>
                </c:pt>
                <c:pt idx="182">
                  <c:v>39996.999305497688</c:v>
                </c:pt>
                <c:pt idx="183">
                  <c:v>39997.999305497688</c:v>
                </c:pt>
                <c:pt idx="184">
                  <c:v>39998.999305497688</c:v>
                </c:pt>
                <c:pt idx="185">
                  <c:v>39999.999305497688</c:v>
                </c:pt>
                <c:pt idx="186">
                  <c:v>40000.999305497688</c:v>
                </c:pt>
                <c:pt idx="187">
                  <c:v>40001.999305497688</c:v>
                </c:pt>
                <c:pt idx="188">
                  <c:v>40002.999305497688</c:v>
                </c:pt>
                <c:pt idx="189">
                  <c:v>40003.999305497688</c:v>
                </c:pt>
                <c:pt idx="190">
                  <c:v>40004.999305497688</c:v>
                </c:pt>
                <c:pt idx="191">
                  <c:v>40005.999305497688</c:v>
                </c:pt>
                <c:pt idx="192">
                  <c:v>40006.999305497688</c:v>
                </c:pt>
                <c:pt idx="193">
                  <c:v>40007.999305497688</c:v>
                </c:pt>
                <c:pt idx="194">
                  <c:v>40008.999305497688</c:v>
                </c:pt>
                <c:pt idx="195">
                  <c:v>40009.999305497688</c:v>
                </c:pt>
                <c:pt idx="196">
                  <c:v>40010.999305497688</c:v>
                </c:pt>
                <c:pt idx="197">
                  <c:v>40011.999305497688</c:v>
                </c:pt>
                <c:pt idx="198">
                  <c:v>40012.999305497688</c:v>
                </c:pt>
                <c:pt idx="199">
                  <c:v>40013.999305497688</c:v>
                </c:pt>
                <c:pt idx="200">
                  <c:v>40014.999305497688</c:v>
                </c:pt>
                <c:pt idx="201">
                  <c:v>40015.999305497688</c:v>
                </c:pt>
                <c:pt idx="202">
                  <c:v>40016.999305497688</c:v>
                </c:pt>
                <c:pt idx="203">
                  <c:v>40017.999305497688</c:v>
                </c:pt>
                <c:pt idx="204">
                  <c:v>40018.999305497688</c:v>
                </c:pt>
                <c:pt idx="205">
                  <c:v>40019.999305497688</c:v>
                </c:pt>
                <c:pt idx="206">
                  <c:v>40020.999305497688</c:v>
                </c:pt>
                <c:pt idx="207">
                  <c:v>40021.999305497688</c:v>
                </c:pt>
                <c:pt idx="208">
                  <c:v>40022.999305497688</c:v>
                </c:pt>
                <c:pt idx="209">
                  <c:v>40023.999305497688</c:v>
                </c:pt>
                <c:pt idx="210">
                  <c:v>40024.999305497688</c:v>
                </c:pt>
                <c:pt idx="211">
                  <c:v>40025.999305497688</c:v>
                </c:pt>
                <c:pt idx="212">
                  <c:v>40026.999305497688</c:v>
                </c:pt>
                <c:pt idx="213">
                  <c:v>40027.999305497688</c:v>
                </c:pt>
                <c:pt idx="214">
                  <c:v>40028.999305497688</c:v>
                </c:pt>
                <c:pt idx="215">
                  <c:v>40029.999305497688</c:v>
                </c:pt>
                <c:pt idx="216">
                  <c:v>40030.999305497688</c:v>
                </c:pt>
                <c:pt idx="217">
                  <c:v>40031.999305497688</c:v>
                </c:pt>
                <c:pt idx="218">
                  <c:v>40032.999305497688</c:v>
                </c:pt>
                <c:pt idx="219">
                  <c:v>40033.999305497688</c:v>
                </c:pt>
                <c:pt idx="220">
                  <c:v>40034.999305497688</c:v>
                </c:pt>
                <c:pt idx="221">
                  <c:v>40035.999305497688</c:v>
                </c:pt>
                <c:pt idx="222">
                  <c:v>40036.999305497688</c:v>
                </c:pt>
                <c:pt idx="223">
                  <c:v>40037.999305497688</c:v>
                </c:pt>
                <c:pt idx="224">
                  <c:v>40038.999305497688</c:v>
                </c:pt>
                <c:pt idx="225">
                  <c:v>40039.999305497688</c:v>
                </c:pt>
                <c:pt idx="226">
                  <c:v>40040.999305497688</c:v>
                </c:pt>
                <c:pt idx="227">
                  <c:v>40041.999305497688</c:v>
                </c:pt>
                <c:pt idx="228">
                  <c:v>40042.999305497688</c:v>
                </c:pt>
                <c:pt idx="229">
                  <c:v>40043.999305497688</c:v>
                </c:pt>
                <c:pt idx="230">
                  <c:v>40044.999305497688</c:v>
                </c:pt>
                <c:pt idx="231">
                  <c:v>40045.999305497688</c:v>
                </c:pt>
                <c:pt idx="232">
                  <c:v>40046.999305497688</c:v>
                </c:pt>
                <c:pt idx="233">
                  <c:v>40047.999305497688</c:v>
                </c:pt>
                <c:pt idx="234">
                  <c:v>40048.999305497688</c:v>
                </c:pt>
                <c:pt idx="235">
                  <c:v>40049.999305497688</c:v>
                </c:pt>
                <c:pt idx="236">
                  <c:v>40050.999305497688</c:v>
                </c:pt>
                <c:pt idx="237">
                  <c:v>40051.999305497688</c:v>
                </c:pt>
                <c:pt idx="238">
                  <c:v>40052.999305497688</c:v>
                </c:pt>
                <c:pt idx="239">
                  <c:v>40053.999305497688</c:v>
                </c:pt>
                <c:pt idx="240">
                  <c:v>40054.999305497688</c:v>
                </c:pt>
                <c:pt idx="241">
                  <c:v>40055.999305497688</c:v>
                </c:pt>
                <c:pt idx="242">
                  <c:v>40056.999305497688</c:v>
                </c:pt>
                <c:pt idx="243">
                  <c:v>40057.999305497688</c:v>
                </c:pt>
                <c:pt idx="244">
                  <c:v>40058.999305497688</c:v>
                </c:pt>
                <c:pt idx="245">
                  <c:v>40059.999305497688</c:v>
                </c:pt>
                <c:pt idx="246">
                  <c:v>40060.999305497688</c:v>
                </c:pt>
                <c:pt idx="247">
                  <c:v>40061.999305497688</c:v>
                </c:pt>
                <c:pt idx="248">
                  <c:v>40062.999305497688</c:v>
                </c:pt>
                <c:pt idx="249">
                  <c:v>40063.999305497688</c:v>
                </c:pt>
                <c:pt idx="250">
                  <c:v>40064.999305497688</c:v>
                </c:pt>
                <c:pt idx="251">
                  <c:v>40065.999305497688</c:v>
                </c:pt>
                <c:pt idx="252">
                  <c:v>40066.999305497688</c:v>
                </c:pt>
                <c:pt idx="253">
                  <c:v>40067.999305497688</c:v>
                </c:pt>
                <c:pt idx="254">
                  <c:v>40068.999305497688</c:v>
                </c:pt>
                <c:pt idx="255">
                  <c:v>40069.999305497688</c:v>
                </c:pt>
                <c:pt idx="256">
                  <c:v>40070.999305497688</c:v>
                </c:pt>
                <c:pt idx="257">
                  <c:v>40071.999305497688</c:v>
                </c:pt>
                <c:pt idx="258">
                  <c:v>40072.999305497688</c:v>
                </c:pt>
                <c:pt idx="259">
                  <c:v>40073.999305497688</c:v>
                </c:pt>
                <c:pt idx="260">
                  <c:v>40074.999305497688</c:v>
                </c:pt>
                <c:pt idx="261">
                  <c:v>40075.999305497688</c:v>
                </c:pt>
                <c:pt idx="262">
                  <c:v>40076.999305497688</c:v>
                </c:pt>
                <c:pt idx="263">
                  <c:v>40077.999305497688</c:v>
                </c:pt>
                <c:pt idx="264">
                  <c:v>40078.999305497688</c:v>
                </c:pt>
                <c:pt idx="265">
                  <c:v>40079.999305497688</c:v>
                </c:pt>
                <c:pt idx="266">
                  <c:v>40080.999305497688</c:v>
                </c:pt>
                <c:pt idx="267">
                  <c:v>40081.999305497688</c:v>
                </c:pt>
                <c:pt idx="268">
                  <c:v>40082.999305497688</c:v>
                </c:pt>
                <c:pt idx="269">
                  <c:v>40083.999305497688</c:v>
                </c:pt>
                <c:pt idx="270">
                  <c:v>40084.999305497688</c:v>
                </c:pt>
                <c:pt idx="271">
                  <c:v>40085.999305497688</c:v>
                </c:pt>
                <c:pt idx="272">
                  <c:v>40086.999305497688</c:v>
                </c:pt>
                <c:pt idx="273">
                  <c:v>40087.999305497688</c:v>
                </c:pt>
                <c:pt idx="274">
                  <c:v>40088.999305497688</c:v>
                </c:pt>
                <c:pt idx="275">
                  <c:v>40089.999305497688</c:v>
                </c:pt>
                <c:pt idx="276">
                  <c:v>40090.999305497688</c:v>
                </c:pt>
                <c:pt idx="277">
                  <c:v>40091.999305497688</c:v>
                </c:pt>
                <c:pt idx="278">
                  <c:v>40092.999305497688</c:v>
                </c:pt>
                <c:pt idx="279">
                  <c:v>40093.999305497688</c:v>
                </c:pt>
                <c:pt idx="280">
                  <c:v>40094.999305497688</c:v>
                </c:pt>
                <c:pt idx="281">
                  <c:v>40095.999305497688</c:v>
                </c:pt>
                <c:pt idx="282">
                  <c:v>40096.999305497688</c:v>
                </c:pt>
                <c:pt idx="283">
                  <c:v>40097.999305497688</c:v>
                </c:pt>
                <c:pt idx="284">
                  <c:v>40098.999305497688</c:v>
                </c:pt>
                <c:pt idx="285">
                  <c:v>40099.999305497688</c:v>
                </c:pt>
                <c:pt idx="286">
                  <c:v>40100.999305497688</c:v>
                </c:pt>
                <c:pt idx="287">
                  <c:v>40101.999305497688</c:v>
                </c:pt>
                <c:pt idx="288">
                  <c:v>40102.999305497688</c:v>
                </c:pt>
                <c:pt idx="289">
                  <c:v>40103.999305497688</c:v>
                </c:pt>
                <c:pt idx="290">
                  <c:v>40104.999305497688</c:v>
                </c:pt>
                <c:pt idx="291">
                  <c:v>40105.999305497688</c:v>
                </c:pt>
                <c:pt idx="292">
                  <c:v>40106.999305497688</c:v>
                </c:pt>
                <c:pt idx="293">
                  <c:v>40107.999305497688</c:v>
                </c:pt>
                <c:pt idx="294">
                  <c:v>40108.999305497688</c:v>
                </c:pt>
                <c:pt idx="295">
                  <c:v>40109.999305497688</c:v>
                </c:pt>
                <c:pt idx="296">
                  <c:v>40110.999305497688</c:v>
                </c:pt>
                <c:pt idx="297">
                  <c:v>40111.999305497688</c:v>
                </c:pt>
                <c:pt idx="298">
                  <c:v>40112.999305497688</c:v>
                </c:pt>
                <c:pt idx="299">
                  <c:v>40113.999305497688</c:v>
                </c:pt>
                <c:pt idx="300">
                  <c:v>40114.999305497688</c:v>
                </c:pt>
                <c:pt idx="301">
                  <c:v>40115.999305497688</c:v>
                </c:pt>
                <c:pt idx="302">
                  <c:v>40116.999305497688</c:v>
                </c:pt>
                <c:pt idx="303">
                  <c:v>40117.999305497688</c:v>
                </c:pt>
                <c:pt idx="304">
                  <c:v>40118.999305497688</c:v>
                </c:pt>
                <c:pt idx="305">
                  <c:v>40119.999305497688</c:v>
                </c:pt>
                <c:pt idx="306">
                  <c:v>40120.999305497688</c:v>
                </c:pt>
                <c:pt idx="307">
                  <c:v>40121.999305497688</c:v>
                </c:pt>
                <c:pt idx="308">
                  <c:v>40122.999305497688</c:v>
                </c:pt>
                <c:pt idx="309">
                  <c:v>40123.999305497688</c:v>
                </c:pt>
                <c:pt idx="310">
                  <c:v>40124.999305497688</c:v>
                </c:pt>
                <c:pt idx="311">
                  <c:v>40125.999305497688</c:v>
                </c:pt>
                <c:pt idx="312">
                  <c:v>40126.999305497688</c:v>
                </c:pt>
                <c:pt idx="313">
                  <c:v>40127.999305497688</c:v>
                </c:pt>
                <c:pt idx="314">
                  <c:v>40128.999305497688</c:v>
                </c:pt>
                <c:pt idx="315">
                  <c:v>40129.999305497688</c:v>
                </c:pt>
                <c:pt idx="316">
                  <c:v>40130.999305497688</c:v>
                </c:pt>
                <c:pt idx="317">
                  <c:v>40131.999305497688</c:v>
                </c:pt>
                <c:pt idx="318">
                  <c:v>40132.999305497688</c:v>
                </c:pt>
                <c:pt idx="319">
                  <c:v>40133.999305497688</c:v>
                </c:pt>
                <c:pt idx="320">
                  <c:v>40134.999305497688</c:v>
                </c:pt>
                <c:pt idx="321">
                  <c:v>40135.999305497688</c:v>
                </c:pt>
                <c:pt idx="322">
                  <c:v>40136.999305497688</c:v>
                </c:pt>
                <c:pt idx="323">
                  <c:v>40137.999305497688</c:v>
                </c:pt>
                <c:pt idx="324">
                  <c:v>40138.999305497688</c:v>
                </c:pt>
                <c:pt idx="325">
                  <c:v>40139.999305497688</c:v>
                </c:pt>
                <c:pt idx="326">
                  <c:v>40140.999305497688</c:v>
                </c:pt>
                <c:pt idx="327">
                  <c:v>40141.999305497688</c:v>
                </c:pt>
                <c:pt idx="328">
                  <c:v>40142.999305497688</c:v>
                </c:pt>
                <c:pt idx="329">
                  <c:v>40143.999305497688</c:v>
                </c:pt>
                <c:pt idx="330">
                  <c:v>40144.999305497688</c:v>
                </c:pt>
                <c:pt idx="331">
                  <c:v>40145.999305497688</c:v>
                </c:pt>
                <c:pt idx="332">
                  <c:v>40146.999305497688</c:v>
                </c:pt>
                <c:pt idx="333">
                  <c:v>40147.999305497688</c:v>
                </c:pt>
                <c:pt idx="334">
                  <c:v>40148.999305497688</c:v>
                </c:pt>
                <c:pt idx="335">
                  <c:v>40149.999305497688</c:v>
                </c:pt>
                <c:pt idx="336">
                  <c:v>40150.999305497688</c:v>
                </c:pt>
                <c:pt idx="337">
                  <c:v>40151.999305497688</c:v>
                </c:pt>
                <c:pt idx="338">
                  <c:v>40152.999305497688</c:v>
                </c:pt>
                <c:pt idx="339">
                  <c:v>40153.999305497688</c:v>
                </c:pt>
                <c:pt idx="340">
                  <c:v>40154.999305497688</c:v>
                </c:pt>
                <c:pt idx="341">
                  <c:v>40155.999305497688</c:v>
                </c:pt>
                <c:pt idx="342">
                  <c:v>40156.999305497688</c:v>
                </c:pt>
                <c:pt idx="343">
                  <c:v>40157.999305497688</c:v>
                </c:pt>
                <c:pt idx="344">
                  <c:v>40158.999305497688</c:v>
                </c:pt>
                <c:pt idx="345">
                  <c:v>40159.999305497688</c:v>
                </c:pt>
                <c:pt idx="346">
                  <c:v>40160.999305497688</c:v>
                </c:pt>
                <c:pt idx="347">
                  <c:v>40161.999305497688</c:v>
                </c:pt>
                <c:pt idx="348">
                  <c:v>40162.999305497688</c:v>
                </c:pt>
                <c:pt idx="349">
                  <c:v>40163.999305497688</c:v>
                </c:pt>
                <c:pt idx="350">
                  <c:v>40164.999305497688</c:v>
                </c:pt>
                <c:pt idx="351">
                  <c:v>40165.999305497688</c:v>
                </c:pt>
                <c:pt idx="352">
                  <c:v>40166.999305497688</c:v>
                </c:pt>
                <c:pt idx="353">
                  <c:v>40167.999305497688</c:v>
                </c:pt>
                <c:pt idx="354">
                  <c:v>40168.999305497688</c:v>
                </c:pt>
                <c:pt idx="355">
                  <c:v>40169.999305497688</c:v>
                </c:pt>
                <c:pt idx="356">
                  <c:v>40170.999305497688</c:v>
                </c:pt>
                <c:pt idx="357">
                  <c:v>40171.999305497688</c:v>
                </c:pt>
                <c:pt idx="358">
                  <c:v>40172.999305497688</c:v>
                </c:pt>
                <c:pt idx="359">
                  <c:v>40173.999305497688</c:v>
                </c:pt>
                <c:pt idx="360">
                  <c:v>40174.999305497688</c:v>
                </c:pt>
                <c:pt idx="361">
                  <c:v>40175.999305497688</c:v>
                </c:pt>
                <c:pt idx="362">
                  <c:v>40176.999305497688</c:v>
                </c:pt>
                <c:pt idx="363">
                  <c:v>40177.999305497688</c:v>
                </c:pt>
                <c:pt idx="364">
                  <c:v>40178.999305497688</c:v>
                </c:pt>
              </c:numCache>
            </c:numRef>
          </c:cat>
          <c:val>
            <c:numRef>
              <c:f>Arkusz3!$C$3:$C$367</c:f>
              <c:numCache>
                <c:formatCode>General</c:formatCode>
                <c:ptCount val="365"/>
                <c:pt idx="1">
                  <c:v>89</c:v>
                </c:pt>
                <c:pt idx="2">
                  <c:v>48</c:v>
                </c:pt>
                <c:pt idx="3">
                  <c:v>86</c:v>
                </c:pt>
                <c:pt idx="4">
                  <c:v>83</c:v>
                </c:pt>
                <c:pt idx="5">
                  <c:v>224</c:v>
                </c:pt>
                <c:pt idx="6">
                  <c:v>102</c:v>
                </c:pt>
                <c:pt idx="7">
                  <c:v>77</c:v>
                </c:pt>
                <c:pt idx="8">
                  <c:v>62</c:v>
                </c:pt>
                <c:pt idx="9">
                  <c:v>132</c:v>
                </c:pt>
                <c:pt idx="10">
                  <c:v>55</c:v>
                </c:pt>
                <c:pt idx="11">
                  <c:v>47</c:v>
                </c:pt>
                <c:pt idx="12">
                  <c:v>78</c:v>
                </c:pt>
                <c:pt idx="13">
                  <c:v>92</c:v>
                </c:pt>
                <c:pt idx="14">
                  <c:v>103</c:v>
                </c:pt>
                <c:pt idx="15">
                  <c:v>106</c:v>
                </c:pt>
                <c:pt idx="16">
                  <c:v>74</c:v>
                </c:pt>
                <c:pt idx="17">
                  <c:v>49</c:v>
                </c:pt>
                <c:pt idx="18">
                  <c:v>52</c:v>
                </c:pt>
                <c:pt idx="19">
                  <c:v>139</c:v>
                </c:pt>
                <c:pt idx="20">
                  <c:v>148</c:v>
                </c:pt>
                <c:pt idx="21">
                  <c:v>54</c:v>
                </c:pt>
                <c:pt idx="22">
                  <c:v>29</c:v>
                </c:pt>
                <c:pt idx="23">
                  <c:v>53</c:v>
                </c:pt>
                <c:pt idx="24">
                  <c:v>125</c:v>
                </c:pt>
                <c:pt idx="25">
                  <c:v>76</c:v>
                </c:pt>
                <c:pt idx="26">
                  <c:v>79</c:v>
                </c:pt>
                <c:pt idx="27">
                  <c:v>35</c:v>
                </c:pt>
                <c:pt idx="28">
                  <c:v>50</c:v>
                </c:pt>
                <c:pt idx="29">
                  <c:v>58</c:v>
                </c:pt>
                <c:pt idx="30">
                  <c:v>51</c:v>
                </c:pt>
                <c:pt idx="31">
                  <c:v>42</c:v>
                </c:pt>
                <c:pt idx="32">
                  <c:v>28</c:v>
                </c:pt>
                <c:pt idx="33">
                  <c:v>60</c:v>
                </c:pt>
                <c:pt idx="34">
                  <c:v>142</c:v>
                </c:pt>
                <c:pt idx="35">
                  <c:v>43</c:v>
                </c:pt>
                <c:pt idx="36">
                  <c:v>71</c:v>
                </c:pt>
                <c:pt idx="37">
                  <c:v>28</c:v>
                </c:pt>
                <c:pt idx="38">
                  <c:v>49</c:v>
                </c:pt>
                <c:pt idx="39">
                  <c:v>66</c:v>
                </c:pt>
                <c:pt idx="40">
                  <c:v>23</c:v>
                </c:pt>
                <c:pt idx="41">
                  <c:v>25</c:v>
                </c:pt>
                <c:pt idx="42">
                  <c:v>35</c:v>
                </c:pt>
                <c:pt idx="43">
                  <c:v>29</c:v>
                </c:pt>
                <c:pt idx="44">
                  <c:v>24</c:v>
                </c:pt>
                <c:pt idx="45">
                  <c:v>51</c:v>
                </c:pt>
                <c:pt idx="46">
                  <c:v>97</c:v>
                </c:pt>
                <c:pt idx="47">
                  <c:v>69</c:v>
                </c:pt>
                <c:pt idx="48">
                  <c:v>48</c:v>
                </c:pt>
                <c:pt idx="49">
                  <c:v>54</c:v>
                </c:pt>
                <c:pt idx="50">
                  <c:v>87</c:v>
                </c:pt>
                <c:pt idx="51">
                  <c:v>158</c:v>
                </c:pt>
                <c:pt idx="52">
                  <c:v>58</c:v>
                </c:pt>
                <c:pt idx="53">
                  <c:v>43</c:v>
                </c:pt>
                <c:pt idx="54">
                  <c:v>69</c:v>
                </c:pt>
                <c:pt idx="55">
                  <c:v>47</c:v>
                </c:pt>
                <c:pt idx="56">
                  <c:v>31</c:v>
                </c:pt>
                <c:pt idx="57">
                  <c:v>29</c:v>
                </c:pt>
                <c:pt idx="58">
                  <c:v>52</c:v>
                </c:pt>
                <c:pt idx="59">
                  <c:v>47</c:v>
                </c:pt>
                <c:pt idx="60">
                  <c:v>73</c:v>
                </c:pt>
                <c:pt idx="61">
                  <c:v>74</c:v>
                </c:pt>
                <c:pt idx="62">
                  <c:v>38</c:v>
                </c:pt>
                <c:pt idx="63">
                  <c:v>33</c:v>
                </c:pt>
                <c:pt idx="64">
                  <c:v>41</c:v>
                </c:pt>
                <c:pt idx="65">
                  <c:v>30</c:v>
                </c:pt>
                <c:pt idx="66">
                  <c:v>36</c:v>
                </c:pt>
                <c:pt idx="67">
                  <c:v>38</c:v>
                </c:pt>
                <c:pt idx="68">
                  <c:v>18</c:v>
                </c:pt>
                <c:pt idx="69">
                  <c:v>28</c:v>
                </c:pt>
                <c:pt idx="70">
                  <c:v>37</c:v>
                </c:pt>
                <c:pt idx="71">
                  <c:v>62</c:v>
                </c:pt>
                <c:pt idx="72">
                  <c:v>78</c:v>
                </c:pt>
                <c:pt idx="73">
                  <c:v>33</c:v>
                </c:pt>
                <c:pt idx="74">
                  <c:v>56</c:v>
                </c:pt>
                <c:pt idx="75">
                  <c:v>20</c:v>
                </c:pt>
                <c:pt idx="76">
                  <c:v>36</c:v>
                </c:pt>
                <c:pt idx="77">
                  <c:v>23</c:v>
                </c:pt>
                <c:pt idx="78">
                  <c:v>53</c:v>
                </c:pt>
                <c:pt idx="79">
                  <c:v>39</c:v>
                </c:pt>
                <c:pt idx="80">
                  <c:v>31</c:v>
                </c:pt>
                <c:pt idx="81">
                  <c:v>10</c:v>
                </c:pt>
                <c:pt idx="82">
                  <c:v>13</c:v>
                </c:pt>
                <c:pt idx="83">
                  <c:v>50</c:v>
                </c:pt>
                <c:pt idx="84">
                  <c:v>33</c:v>
                </c:pt>
                <c:pt idx="85">
                  <c:v>10</c:v>
                </c:pt>
                <c:pt idx="86">
                  <c:v>12</c:v>
                </c:pt>
                <c:pt idx="87">
                  <c:v>29</c:v>
                </c:pt>
                <c:pt idx="88">
                  <c:v>34</c:v>
                </c:pt>
                <c:pt idx="89">
                  <c:v>42</c:v>
                </c:pt>
                <c:pt idx="90">
                  <c:v>63</c:v>
                </c:pt>
                <c:pt idx="91">
                  <c:v>40</c:v>
                </c:pt>
                <c:pt idx="92">
                  <c:v>35</c:v>
                </c:pt>
                <c:pt idx="93">
                  <c:v>76</c:v>
                </c:pt>
                <c:pt idx="94">
                  <c:v>74</c:v>
                </c:pt>
                <c:pt idx="95">
                  <c:v>60</c:v>
                </c:pt>
                <c:pt idx="96">
                  <c:v>59</c:v>
                </c:pt>
                <c:pt idx="97">
                  <c:v>40</c:v>
                </c:pt>
                <c:pt idx="98">
                  <c:v>50</c:v>
                </c:pt>
                <c:pt idx="99">
                  <c:v>28</c:v>
                </c:pt>
                <c:pt idx="100">
                  <c:v>30</c:v>
                </c:pt>
                <c:pt idx="101">
                  <c:v>28</c:v>
                </c:pt>
                <c:pt idx="102">
                  <c:v>29</c:v>
                </c:pt>
                <c:pt idx="103">
                  <c:v>43</c:v>
                </c:pt>
                <c:pt idx="104">
                  <c:v>26</c:v>
                </c:pt>
                <c:pt idx="105">
                  <c:v>25</c:v>
                </c:pt>
                <c:pt idx="106">
                  <c:v>22</c:v>
                </c:pt>
                <c:pt idx="107">
                  <c:v>36</c:v>
                </c:pt>
                <c:pt idx="108">
                  <c:v>23</c:v>
                </c:pt>
                <c:pt idx="109">
                  <c:v>35</c:v>
                </c:pt>
                <c:pt idx="110">
                  <c:v>25</c:v>
                </c:pt>
                <c:pt idx="111">
                  <c:v>35</c:v>
                </c:pt>
                <c:pt idx="112">
                  <c:v>31</c:v>
                </c:pt>
                <c:pt idx="113">
                  <c:v>28</c:v>
                </c:pt>
                <c:pt idx="114">
                  <c:v>31</c:v>
                </c:pt>
                <c:pt idx="115">
                  <c:v>23</c:v>
                </c:pt>
                <c:pt idx="116">
                  <c:v>30</c:v>
                </c:pt>
                <c:pt idx="117">
                  <c:v>29</c:v>
                </c:pt>
                <c:pt idx="118">
                  <c:v>37</c:v>
                </c:pt>
                <c:pt idx="119">
                  <c:v>42</c:v>
                </c:pt>
                <c:pt idx="120">
                  <c:v>26</c:v>
                </c:pt>
                <c:pt idx="121">
                  <c:v>58</c:v>
                </c:pt>
                <c:pt idx="122">
                  <c:v>35</c:v>
                </c:pt>
                <c:pt idx="123">
                  <c:v>19</c:v>
                </c:pt>
                <c:pt idx="124">
                  <c:v>20</c:v>
                </c:pt>
                <c:pt idx="125">
                  <c:v>15</c:v>
                </c:pt>
                <c:pt idx="126">
                  <c:v>18</c:v>
                </c:pt>
                <c:pt idx="127">
                  <c:v>18</c:v>
                </c:pt>
                <c:pt idx="128">
                  <c:v>29</c:v>
                </c:pt>
                <c:pt idx="129">
                  <c:v>24</c:v>
                </c:pt>
                <c:pt idx="130">
                  <c:v>18</c:v>
                </c:pt>
                <c:pt idx="131">
                  <c:v>19</c:v>
                </c:pt>
                <c:pt idx="132">
                  <c:v>26</c:v>
                </c:pt>
                <c:pt idx="133">
                  <c:v>24</c:v>
                </c:pt>
                <c:pt idx="134">
                  <c:v>32</c:v>
                </c:pt>
                <c:pt idx="135">
                  <c:v>25</c:v>
                </c:pt>
                <c:pt idx="136">
                  <c:v>22</c:v>
                </c:pt>
                <c:pt idx="137">
                  <c:v>32</c:v>
                </c:pt>
                <c:pt idx="138">
                  <c:v>30</c:v>
                </c:pt>
                <c:pt idx="139">
                  <c:v>20</c:v>
                </c:pt>
                <c:pt idx="140">
                  <c:v>23</c:v>
                </c:pt>
                <c:pt idx="141">
                  <c:v>13</c:v>
                </c:pt>
                <c:pt idx="142">
                  <c:v>19</c:v>
                </c:pt>
                <c:pt idx="143">
                  <c:v>10</c:v>
                </c:pt>
                <c:pt idx="144">
                  <c:v>16</c:v>
                </c:pt>
                <c:pt idx="145">
                  <c:v>15</c:v>
                </c:pt>
                <c:pt idx="146">
                  <c:v>10</c:v>
                </c:pt>
                <c:pt idx="147">
                  <c:v>16</c:v>
                </c:pt>
                <c:pt idx="148">
                  <c:v>9</c:v>
                </c:pt>
                <c:pt idx="149">
                  <c:v>16</c:v>
                </c:pt>
                <c:pt idx="150">
                  <c:v>10</c:v>
                </c:pt>
                <c:pt idx="151">
                  <c:v>11</c:v>
                </c:pt>
                <c:pt idx="152">
                  <c:v>6</c:v>
                </c:pt>
                <c:pt idx="153">
                  <c:v>13</c:v>
                </c:pt>
                <c:pt idx="154">
                  <c:v>10</c:v>
                </c:pt>
                <c:pt idx="155">
                  <c:v>15</c:v>
                </c:pt>
                <c:pt idx="156">
                  <c:v>22</c:v>
                </c:pt>
                <c:pt idx="157">
                  <c:v>9</c:v>
                </c:pt>
                <c:pt idx="158">
                  <c:v>15</c:v>
                </c:pt>
                <c:pt idx="159">
                  <c:v>14</c:v>
                </c:pt>
                <c:pt idx="160">
                  <c:v>14</c:v>
                </c:pt>
                <c:pt idx="161">
                  <c:v>4</c:v>
                </c:pt>
                <c:pt idx="162">
                  <c:v>4</c:v>
                </c:pt>
                <c:pt idx="163">
                  <c:v>13</c:v>
                </c:pt>
                <c:pt idx="164">
                  <c:v>10</c:v>
                </c:pt>
                <c:pt idx="165">
                  <c:v>12</c:v>
                </c:pt>
                <c:pt idx="166">
                  <c:v>9</c:v>
                </c:pt>
                <c:pt idx="167">
                  <c:v>20</c:v>
                </c:pt>
                <c:pt idx="168">
                  <c:v>21</c:v>
                </c:pt>
                <c:pt idx="169">
                  <c:v>23</c:v>
                </c:pt>
                <c:pt idx="170">
                  <c:v>19</c:v>
                </c:pt>
                <c:pt idx="171">
                  <c:v>18</c:v>
                </c:pt>
                <c:pt idx="172">
                  <c:v>10</c:v>
                </c:pt>
                <c:pt idx="173">
                  <c:v>18</c:v>
                </c:pt>
                <c:pt idx="174">
                  <c:v>23</c:v>
                </c:pt>
                <c:pt idx="175">
                  <c:v>23</c:v>
                </c:pt>
                <c:pt idx="176">
                  <c:v>17</c:v>
                </c:pt>
                <c:pt idx="177">
                  <c:v>23</c:v>
                </c:pt>
                <c:pt idx="178">
                  <c:v>17</c:v>
                </c:pt>
                <c:pt idx="179">
                  <c:v>22</c:v>
                </c:pt>
                <c:pt idx="180">
                  <c:v>27</c:v>
                </c:pt>
                <c:pt idx="181">
                  <c:v>28</c:v>
                </c:pt>
                <c:pt idx="182">
                  <c:v>19</c:v>
                </c:pt>
                <c:pt idx="183">
                  <c:v>22</c:v>
                </c:pt>
                <c:pt idx="184">
                  <c:v>20</c:v>
                </c:pt>
                <c:pt idx="185">
                  <c:v>13</c:v>
                </c:pt>
                <c:pt idx="186">
                  <c:v>16</c:v>
                </c:pt>
                <c:pt idx="187">
                  <c:v>9</c:v>
                </c:pt>
                <c:pt idx="188">
                  <c:v>4</c:v>
                </c:pt>
                <c:pt idx="189">
                  <c:v>10</c:v>
                </c:pt>
                <c:pt idx="190">
                  <c:v>7</c:v>
                </c:pt>
                <c:pt idx="191">
                  <c:v>13</c:v>
                </c:pt>
                <c:pt idx="192">
                  <c:v>11</c:v>
                </c:pt>
                <c:pt idx="193">
                  <c:v>17</c:v>
                </c:pt>
                <c:pt idx="194">
                  <c:v>21</c:v>
                </c:pt>
                <c:pt idx="195">
                  <c:v>15</c:v>
                </c:pt>
                <c:pt idx="196">
                  <c:v>15</c:v>
                </c:pt>
                <c:pt idx="197">
                  <c:v>18</c:v>
                </c:pt>
                <c:pt idx="198">
                  <c:v>10</c:v>
                </c:pt>
                <c:pt idx="199">
                  <c:v>9</c:v>
                </c:pt>
                <c:pt idx="200">
                  <c:v>8</c:v>
                </c:pt>
                <c:pt idx="201">
                  <c:v>14</c:v>
                </c:pt>
                <c:pt idx="202">
                  <c:v>18</c:v>
                </c:pt>
                <c:pt idx="203">
                  <c:v>2</c:v>
                </c:pt>
                <c:pt idx="204">
                  <c:v>9</c:v>
                </c:pt>
                <c:pt idx="205">
                  <c:v>5</c:v>
                </c:pt>
                <c:pt idx="206">
                  <c:v>3</c:v>
                </c:pt>
                <c:pt idx="207">
                  <c:v>17</c:v>
                </c:pt>
                <c:pt idx="208">
                  <c:v>14</c:v>
                </c:pt>
                <c:pt idx="209">
                  <c:v>24</c:v>
                </c:pt>
                <c:pt idx="210">
                  <c:v>21</c:v>
                </c:pt>
                <c:pt idx="211">
                  <c:v>24</c:v>
                </c:pt>
                <c:pt idx="212">
                  <c:v>25</c:v>
                </c:pt>
                <c:pt idx="213">
                  <c:v>26</c:v>
                </c:pt>
                <c:pt idx="214">
                  <c:v>19</c:v>
                </c:pt>
                <c:pt idx="215">
                  <c:v>15</c:v>
                </c:pt>
                <c:pt idx="216">
                  <c:v>21</c:v>
                </c:pt>
                <c:pt idx="217">
                  <c:v>19</c:v>
                </c:pt>
                <c:pt idx="218">
                  <c:v>16</c:v>
                </c:pt>
                <c:pt idx="219">
                  <c:v>24</c:v>
                </c:pt>
                <c:pt idx="220">
                  <c:v>10</c:v>
                </c:pt>
                <c:pt idx="221">
                  <c:v>9</c:v>
                </c:pt>
                <c:pt idx="222">
                  <c:v>14</c:v>
                </c:pt>
                <c:pt idx="223">
                  <c:v>35</c:v>
                </c:pt>
                <c:pt idx="224">
                  <c:v>8</c:v>
                </c:pt>
                <c:pt idx="225">
                  <c:v>8</c:v>
                </c:pt>
                <c:pt idx="226">
                  <c:v>18</c:v>
                </c:pt>
                <c:pt idx="227">
                  <c:v>20</c:v>
                </c:pt>
                <c:pt idx="228">
                  <c:v>11</c:v>
                </c:pt>
                <c:pt idx="229">
                  <c:v>14</c:v>
                </c:pt>
                <c:pt idx="230">
                  <c:v>15</c:v>
                </c:pt>
                <c:pt idx="231">
                  <c:v>18</c:v>
                </c:pt>
                <c:pt idx="232">
                  <c:v>23</c:v>
                </c:pt>
                <c:pt idx="233">
                  <c:v>13</c:v>
                </c:pt>
                <c:pt idx="234">
                  <c:v>9</c:v>
                </c:pt>
                <c:pt idx="235">
                  <c:v>17</c:v>
                </c:pt>
                <c:pt idx="236">
                  <c:v>12</c:v>
                </c:pt>
                <c:pt idx="237">
                  <c:v>18</c:v>
                </c:pt>
                <c:pt idx="238">
                  <c:v>17</c:v>
                </c:pt>
                <c:pt idx="239">
                  <c:v>23</c:v>
                </c:pt>
                <c:pt idx="240">
                  <c:v>16</c:v>
                </c:pt>
                <c:pt idx="241">
                  <c:v>12</c:v>
                </c:pt>
                <c:pt idx="242">
                  <c:v>16</c:v>
                </c:pt>
                <c:pt idx="243">
                  <c:v>17</c:v>
                </c:pt>
                <c:pt idx="244">
                  <c:v>17</c:v>
                </c:pt>
                <c:pt idx="245">
                  <c:v>14</c:v>
                </c:pt>
                <c:pt idx="246">
                  <c:v>2</c:v>
                </c:pt>
                <c:pt idx="247">
                  <c:v>8</c:v>
                </c:pt>
                <c:pt idx="248">
                  <c:v>8</c:v>
                </c:pt>
                <c:pt idx="249">
                  <c:v>16</c:v>
                </c:pt>
                <c:pt idx="250">
                  <c:v>20</c:v>
                </c:pt>
                <c:pt idx="251">
                  <c:v>33</c:v>
                </c:pt>
                <c:pt idx="252">
                  <c:v>42</c:v>
                </c:pt>
                <c:pt idx="253">
                  <c:v>35</c:v>
                </c:pt>
                <c:pt idx="254">
                  <c:v>15</c:v>
                </c:pt>
                <c:pt idx="255">
                  <c:v>12</c:v>
                </c:pt>
                <c:pt idx="256">
                  <c:v>20</c:v>
                </c:pt>
                <c:pt idx="257">
                  <c:v>36</c:v>
                </c:pt>
                <c:pt idx="258">
                  <c:v>14</c:v>
                </c:pt>
                <c:pt idx="259">
                  <c:v>22</c:v>
                </c:pt>
                <c:pt idx="260">
                  <c:v>21</c:v>
                </c:pt>
                <c:pt idx="261">
                  <c:v>22</c:v>
                </c:pt>
                <c:pt idx="262">
                  <c:v>15</c:v>
                </c:pt>
                <c:pt idx="263">
                  <c:v>47</c:v>
                </c:pt>
                <c:pt idx="264">
                  <c:v>37</c:v>
                </c:pt>
                <c:pt idx="265">
                  <c:v>26</c:v>
                </c:pt>
                <c:pt idx="266">
                  <c:v>24</c:v>
                </c:pt>
                <c:pt idx="267">
                  <c:v>27</c:v>
                </c:pt>
                <c:pt idx="268">
                  <c:v>31</c:v>
                </c:pt>
                <c:pt idx="269">
                  <c:v>33</c:v>
                </c:pt>
                <c:pt idx="270">
                  <c:v>32</c:v>
                </c:pt>
                <c:pt idx="271">
                  <c:v>13</c:v>
                </c:pt>
                <c:pt idx="272">
                  <c:v>22</c:v>
                </c:pt>
                <c:pt idx="273">
                  <c:v>12</c:v>
                </c:pt>
                <c:pt idx="274">
                  <c:v>18</c:v>
                </c:pt>
                <c:pt idx="275">
                  <c:v>11</c:v>
                </c:pt>
                <c:pt idx="276">
                  <c:v>13</c:v>
                </c:pt>
                <c:pt idx="277">
                  <c:v>34</c:v>
                </c:pt>
                <c:pt idx="278">
                  <c:v>26</c:v>
                </c:pt>
                <c:pt idx="279">
                  <c:v>10</c:v>
                </c:pt>
                <c:pt idx="280">
                  <c:v>12</c:v>
                </c:pt>
                <c:pt idx="281">
                  <c:v>36</c:v>
                </c:pt>
                <c:pt idx="282">
                  <c:v>41</c:v>
                </c:pt>
                <c:pt idx="283">
                  <c:v>15</c:v>
                </c:pt>
                <c:pt idx="284">
                  <c:v>13</c:v>
                </c:pt>
                <c:pt idx="285">
                  <c:v>15</c:v>
                </c:pt>
                <c:pt idx="286">
                  <c:v>11</c:v>
                </c:pt>
                <c:pt idx="287">
                  <c:v>43</c:v>
                </c:pt>
                <c:pt idx="288">
                  <c:v>13</c:v>
                </c:pt>
                <c:pt idx="289">
                  <c:v>32</c:v>
                </c:pt>
                <c:pt idx="290">
                  <c:v>34</c:v>
                </c:pt>
                <c:pt idx="291">
                  <c:v>64</c:v>
                </c:pt>
                <c:pt idx="292">
                  <c:v>37</c:v>
                </c:pt>
                <c:pt idx="293">
                  <c:v>72</c:v>
                </c:pt>
                <c:pt idx="294">
                  <c:v>48</c:v>
                </c:pt>
                <c:pt idx="295">
                  <c:v>43</c:v>
                </c:pt>
                <c:pt idx="296">
                  <c:v>54</c:v>
                </c:pt>
                <c:pt idx="297">
                  <c:v>70</c:v>
                </c:pt>
                <c:pt idx="298">
                  <c:v>28</c:v>
                </c:pt>
                <c:pt idx="299">
                  <c:v>23</c:v>
                </c:pt>
                <c:pt idx="300">
                  <c:v>26</c:v>
                </c:pt>
                <c:pt idx="301">
                  <c:v>65</c:v>
                </c:pt>
                <c:pt idx="302">
                  <c:v>54</c:v>
                </c:pt>
                <c:pt idx="303">
                  <c:v>98</c:v>
                </c:pt>
                <c:pt idx="304">
                  <c:v>51</c:v>
                </c:pt>
                <c:pt idx="305">
                  <c:v>60</c:v>
                </c:pt>
                <c:pt idx="306">
                  <c:v>45</c:v>
                </c:pt>
                <c:pt idx="307">
                  <c:v>23</c:v>
                </c:pt>
                <c:pt idx="308">
                  <c:v>24</c:v>
                </c:pt>
                <c:pt idx="309">
                  <c:v>74</c:v>
                </c:pt>
                <c:pt idx="310">
                  <c:v>73</c:v>
                </c:pt>
                <c:pt idx="311">
                  <c:v>36</c:v>
                </c:pt>
                <c:pt idx="312">
                  <c:v>42</c:v>
                </c:pt>
                <c:pt idx="313">
                  <c:v>34</c:v>
                </c:pt>
                <c:pt idx="314">
                  <c:v>23</c:v>
                </c:pt>
                <c:pt idx="315">
                  <c:v>46</c:v>
                </c:pt>
                <c:pt idx="316">
                  <c:v>41</c:v>
                </c:pt>
                <c:pt idx="317">
                  <c:v>72</c:v>
                </c:pt>
                <c:pt idx="318">
                  <c:v>62</c:v>
                </c:pt>
                <c:pt idx="319">
                  <c:v>36</c:v>
                </c:pt>
                <c:pt idx="320">
                  <c:v>12</c:v>
                </c:pt>
                <c:pt idx="321">
                  <c:v>13</c:v>
                </c:pt>
                <c:pt idx="322">
                  <c:v>26</c:v>
                </c:pt>
                <c:pt idx="323">
                  <c:v>30</c:v>
                </c:pt>
                <c:pt idx="324">
                  <c:v>47</c:v>
                </c:pt>
                <c:pt idx="325">
                  <c:v>25</c:v>
                </c:pt>
                <c:pt idx="326">
                  <c:v>8</c:v>
                </c:pt>
                <c:pt idx="327">
                  <c:v>19</c:v>
                </c:pt>
                <c:pt idx="328">
                  <c:v>11</c:v>
                </c:pt>
                <c:pt idx="329">
                  <c:v>25</c:v>
                </c:pt>
                <c:pt idx="330">
                  <c:v>27</c:v>
                </c:pt>
                <c:pt idx="331">
                  <c:v>22</c:v>
                </c:pt>
                <c:pt idx="332">
                  <c:v>28</c:v>
                </c:pt>
                <c:pt idx="333">
                  <c:v>17</c:v>
                </c:pt>
                <c:pt idx="334">
                  <c:v>34</c:v>
                </c:pt>
                <c:pt idx="335">
                  <c:v>55</c:v>
                </c:pt>
                <c:pt idx="336">
                  <c:v>65</c:v>
                </c:pt>
                <c:pt idx="337">
                  <c:v>83</c:v>
                </c:pt>
                <c:pt idx="338">
                  <c:v>68</c:v>
                </c:pt>
                <c:pt idx="339">
                  <c:v>19</c:v>
                </c:pt>
                <c:pt idx="340">
                  <c:v>30</c:v>
                </c:pt>
                <c:pt idx="341">
                  <c:v>74</c:v>
                </c:pt>
                <c:pt idx="342">
                  <c:v>58</c:v>
                </c:pt>
                <c:pt idx="343">
                  <c:v>53</c:v>
                </c:pt>
                <c:pt idx="344">
                  <c:v>35</c:v>
                </c:pt>
                <c:pt idx="345">
                  <c:v>29</c:v>
                </c:pt>
                <c:pt idx="346">
                  <c:v>47</c:v>
                </c:pt>
                <c:pt idx="347">
                  <c:v>60</c:v>
                </c:pt>
                <c:pt idx="348">
                  <c:v>37</c:v>
                </c:pt>
                <c:pt idx="349">
                  <c:v>66</c:v>
                </c:pt>
                <c:pt idx="350">
                  <c:v>92</c:v>
                </c:pt>
                <c:pt idx="351">
                  <c:v>108</c:v>
                </c:pt>
                <c:pt idx="352">
                  <c:v>97</c:v>
                </c:pt>
                <c:pt idx="353">
                  <c:v>104</c:v>
                </c:pt>
                <c:pt idx="354">
                  <c:v>55</c:v>
                </c:pt>
                <c:pt idx="355">
                  <c:v>37</c:v>
                </c:pt>
                <c:pt idx="356">
                  <c:v>45</c:v>
                </c:pt>
                <c:pt idx="357">
                  <c:v>55</c:v>
                </c:pt>
                <c:pt idx="358">
                  <c:v>12</c:v>
                </c:pt>
                <c:pt idx="359">
                  <c:v>21</c:v>
                </c:pt>
                <c:pt idx="360">
                  <c:v>110</c:v>
                </c:pt>
                <c:pt idx="361">
                  <c:v>40</c:v>
                </c:pt>
                <c:pt idx="362">
                  <c:v>69</c:v>
                </c:pt>
                <c:pt idx="363">
                  <c:v>105</c:v>
                </c:pt>
              </c:numCache>
            </c:numRef>
          </c:val>
        </c:ser>
        <c:ser>
          <c:idx val="2"/>
          <c:order val="2"/>
          <c:tx>
            <c:strRef>
              <c:f>Arkusz3!$D$1</c:f>
              <c:strCache>
                <c:ptCount val="1"/>
                <c:pt idx="0">
                  <c:v>Myszków</c:v>
                </c:pt>
              </c:strCache>
            </c:strRef>
          </c:tx>
          <c:spPr>
            <a:ln>
              <a:solidFill>
                <a:schemeClr val="tx2">
                  <a:lumMod val="75000"/>
                </a:schemeClr>
              </a:solidFill>
            </a:ln>
          </c:spPr>
          <c:marker>
            <c:symbol val="none"/>
          </c:marker>
          <c:val>
            <c:numRef>
              <c:f>Arkusz3!$D$3:$D$367</c:f>
              <c:numCache>
                <c:formatCode>General</c:formatCode>
                <c:ptCount val="365"/>
                <c:pt idx="148">
                  <c:v>14</c:v>
                </c:pt>
                <c:pt idx="149">
                  <c:v>22</c:v>
                </c:pt>
                <c:pt idx="150">
                  <c:v>19</c:v>
                </c:pt>
                <c:pt idx="151">
                  <c:v>14</c:v>
                </c:pt>
                <c:pt idx="152">
                  <c:v>27</c:v>
                </c:pt>
                <c:pt idx="153">
                  <c:v>22</c:v>
                </c:pt>
                <c:pt idx="154">
                  <c:v>17</c:v>
                </c:pt>
                <c:pt idx="155">
                  <c:v>24</c:v>
                </c:pt>
                <c:pt idx="156">
                  <c:v>30</c:v>
                </c:pt>
                <c:pt idx="157">
                  <c:v>19</c:v>
                </c:pt>
                <c:pt idx="158">
                  <c:v>19</c:v>
                </c:pt>
                <c:pt idx="159">
                  <c:v>22</c:v>
                </c:pt>
                <c:pt idx="160">
                  <c:v>21</c:v>
                </c:pt>
                <c:pt idx="161">
                  <c:v>19</c:v>
                </c:pt>
                <c:pt idx="162">
                  <c:v>5</c:v>
                </c:pt>
                <c:pt idx="163">
                  <c:v>20</c:v>
                </c:pt>
                <c:pt idx="164">
                  <c:v>22</c:v>
                </c:pt>
                <c:pt idx="165">
                  <c:v>34</c:v>
                </c:pt>
                <c:pt idx="166">
                  <c:v>22</c:v>
                </c:pt>
                <c:pt idx="167">
                  <c:v>22</c:v>
                </c:pt>
                <c:pt idx="168">
                  <c:v>33</c:v>
                </c:pt>
                <c:pt idx="169">
                  <c:v>35</c:v>
                </c:pt>
                <c:pt idx="170">
                  <c:v>24</c:v>
                </c:pt>
                <c:pt idx="171">
                  <c:v>30</c:v>
                </c:pt>
                <c:pt idx="172">
                  <c:v>12</c:v>
                </c:pt>
                <c:pt idx="173">
                  <c:v>25</c:v>
                </c:pt>
                <c:pt idx="174">
                  <c:v>26</c:v>
                </c:pt>
                <c:pt idx="175">
                  <c:v>32</c:v>
                </c:pt>
                <c:pt idx="176">
                  <c:v>30</c:v>
                </c:pt>
                <c:pt idx="177">
                  <c:v>18</c:v>
                </c:pt>
                <c:pt idx="178">
                  <c:v>16</c:v>
                </c:pt>
                <c:pt idx="179">
                  <c:v>25</c:v>
                </c:pt>
                <c:pt idx="180">
                  <c:v>28</c:v>
                </c:pt>
                <c:pt idx="181">
                  <c:v>42</c:v>
                </c:pt>
                <c:pt idx="182">
                  <c:v>27</c:v>
                </c:pt>
                <c:pt idx="183">
                  <c:v>25</c:v>
                </c:pt>
                <c:pt idx="184">
                  <c:v>25</c:v>
                </c:pt>
                <c:pt idx="185">
                  <c:v>18</c:v>
                </c:pt>
                <c:pt idx="186">
                  <c:v>21</c:v>
                </c:pt>
                <c:pt idx="187">
                  <c:v>33</c:v>
                </c:pt>
                <c:pt idx="188">
                  <c:v>15</c:v>
                </c:pt>
                <c:pt idx="189">
                  <c:v>14</c:v>
                </c:pt>
                <c:pt idx="190">
                  <c:v>27</c:v>
                </c:pt>
                <c:pt idx="191">
                  <c:v>32</c:v>
                </c:pt>
                <c:pt idx="192">
                  <c:v>24</c:v>
                </c:pt>
                <c:pt idx="193">
                  <c:v>23</c:v>
                </c:pt>
                <c:pt idx="194">
                  <c:v>23</c:v>
                </c:pt>
                <c:pt idx="195">
                  <c:v>33</c:v>
                </c:pt>
                <c:pt idx="196">
                  <c:v>22</c:v>
                </c:pt>
                <c:pt idx="197">
                  <c:v>26</c:v>
                </c:pt>
                <c:pt idx="198">
                  <c:v>25</c:v>
                </c:pt>
                <c:pt idx="199">
                  <c:v>12</c:v>
                </c:pt>
                <c:pt idx="200">
                  <c:v>15</c:v>
                </c:pt>
                <c:pt idx="201">
                  <c:v>21</c:v>
                </c:pt>
                <c:pt idx="202">
                  <c:v>31</c:v>
                </c:pt>
                <c:pt idx="203">
                  <c:v>38</c:v>
                </c:pt>
                <c:pt idx="204">
                  <c:v>17</c:v>
                </c:pt>
                <c:pt idx="205">
                  <c:v>14</c:v>
                </c:pt>
                <c:pt idx="206">
                  <c:v>12</c:v>
                </c:pt>
                <c:pt idx="207">
                  <c:v>20</c:v>
                </c:pt>
                <c:pt idx="208">
                  <c:v>21</c:v>
                </c:pt>
                <c:pt idx="209">
                  <c:v>20</c:v>
                </c:pt>
                <c:pt idx="210">
                  <c:v>30</c:v>
                </c:pt>
                <c:pt idx="211">
                  <c:v>23</c:v>
                </c:pt>
                <c:pt idx="212">
                  <c:v>25</c:v>
                </c:pt>
                <c:pt idx="213">
                  <c:v>30</c:v>
                </c:pt>
                <c:pt idx="214">
                  <c:v>22</c:v>
                </c:pt>
                <c:pt idx="215">
                  <c:v>16</c:v>
                </c:pt>
                <c:pt idx="216">
                  <c:v>27</c:v>
                </c:pt>
                <c:pt idx="217">
                  <c:v>27</c:v>
                </c:pt>
                <c:pt idx="218">
                  <c:v>21</c:v>
                </c:pt>
                <c:pt idx="219">
                  <c:v>29</c:v>
                </c:pt>
                <c:pt idx="220">
                  <c:v>19</c:v>
                </c:pt>
                <c:pt idx="221">
                  <c:v>29</c:v>
                </c:pt>
                <c:pt idx="222">
                  <c:v>27</c:v>
                </c:pt>
                <c:pt idx="223">
                  <c:v>18</c:v>
                </c:pt>
                <c:pt idx="224">
                  <c:v>23</c:v>
                </c:pt>
                <c:pt idx="225">
                  <c:v>23</c:v>
                </c:pt>
                <c:pt idx="226">
                  <c:v>32</c:v>
                </c:pt>
                <c:pt idx="227">
                  <c:v>27</c:v>
                </c:pt>
                <c:pt idx="228">
                  <c:v>32</c:v>
                </c:pt>
                <c:pt idx="229">
                  <c:v>27</c:v>
                </c:pt>
                <c:pt idx="230">
                  <c:v>28</c:v>
                </c:pt>
                <c:pt idx="231">
                  <c:v>26</c:v>
                </c:pt>
                <c:pt idx="232">
                  <c:v>38</c:v>
                </c:pt>
                <c:pt idx="233">
                  <c:v>23</c:v>
                </c:pt>
                <c:pt idx="234">
                  <c:v>13</c:v>
                </c:pt>
                <c:pt idx="235">
                  <c:v>13</c:v>
                </c:pt>
                <c:pt idx="236">
                  <c:v>31</c:v>
                </c:pt>
                <c:pt idx="237">
                  <c:v>52</c:v>
                </c:pt>
                <c:pt idx="238">
                  <c:v>44</c:v>
                </c:pt>
                <c:pt idx="239">
                  <c:v>33</c:v>
                </c:pt>
                <c:pt idx="240">
                  <c:v>29</c:v>
                </c:pt>
                <c:pt idx="241">
                  <c:v>20</c:v>
                </c:pt>
                <c:pt idx="242">
                  <c:v>27</c:v>
                </c:pt>
                <c:pt idx="243">
                  <c:v>29</c:v>
                </c:pt>
                <c:pt idx="244">
                  <c:v>39</c:v>
                </c:pt>
                <c:pt idx="245">
                  <c:v>39</c:v>
                </c:pt>
                <c:pt idx="246">
                  <c:v>19</c:v>
                </c:pt>
                <c:pt idx="247">
                  <c:v>14</c:v>
                </c:pt>
                <c:pt idx="248">
                  <c:v>15</c:v>
                </c:pt>
                <c:pt idx="249">
                  <c:v>26</c:v>
                </c:pt>
                <c:pt idx="250">
                  <c:v>32</c:v>
                </c:pt>
                <c:pt idx="251">
                  <c:v>31</c:v>
                </c:pt>
                <c:pt idx="252">
                  <c:v>45</c:v>
                </c:pt>
                <c:pt idx="253">
                  <c:v>44</c:v>
                </c:pt>
                <c:pt idx="254">
                  <c:v>26</c:v>
                </c:pt>
                <c:pt idx="255">
                  <c:v>21</c:v>
                </c:pt>
                <c:pt idx="256">
                  <c:v>21</c:v>
                </c:pt>
                <c:pt idx="257">
                  <c:v>37</c:v>
                </c:pt>
                <c:pt idx="258">
                  <c:v>46</c:v>
                </c:pt>
                <c:pt idx="259">
                  <c:v>23</c:v>
                </c:pt>
                <c:pt idx="260">
                  <c:v>26</c:v>
                </c:pt>
                <c:pt idx="261">
                  <c:v>23</c:v>
                </c:pt>
                <c:pt idx="262">
                  <c:v>30</c:v>
                </c:pt>
                <c:pt idx="263">
                  <c:v>45</c:v>
                </c:pt>
                <c:pt idx="264">
                  <c:v>54</c:v>
                </c:pt>
                <c:pt idx="265">
                  <c:v>52</c:v>
                </c:pt>
                <c:pt idx="266">
                  <c:v>41</c:v>
                </c:pt>
                <c:pt idx="267">
                  <c:v>33</c:v>
                </c:pt>
                <c:pt idx="268">
                  <c:v>58</c:v>
                </c:pt>
                <c:pt idx="269">
                  <c:v>47</c:v>
                </c:pt>
                <c:pt idx="270">
                  <c:v>50</c:v>
                </c:pt>
                <c:pt idx="271">
                  <c:v>23</c:v>
                </c:pt>
                <c:pt idx="272">
                  <c:v>40</c:v>
                </c:pt>
                <c:pt idx="273">
                  <c:v>23</c:v>
                </c:pt>
                <c:pt idx="274">
                  <c:v>23</c:v>
                </c:pt>
                <c:pt idx="275">
                  <c:v>28</c:v>
                </c:pt>
                <c:pt idx="276">
                  <c:v>26</c:v>
                </c:pt>
                <c:pt idx="277">
                  <c:v>52</c:v>
                </c:pt>
                <c:pt idx="278">
                  <c:v>41</c:v>
                </c:pt>
                <c:pt idx="279">
                  <c:v>28</c:v>
                </c:pt>
                <c:pt idx="280">
                  <c:v>24</c:v>
                </c:pt>
                <c:pt idx="281">
                  <c:v>57</c:v>
                </c:pt>
                <c:pt idx="282">
                  <c:v>41</c:v>
                </c:pt>
                <c:pt idx="283">
                  <c:v>31</c:v>
                </c:pt>
                <c:pt idx="284">
                  <c:v>17</c:v>
                </c:pt>
                <c:pt idx="285">
                  <c:v>13</c:v>
                </c:pt>
                <c:pt idx="286">
                  <c:v>10</c:v>
                </c:pt>
                <c:pt idx="287">
                  <c:v>28</c:v>
                </c:pt>
                <c:pt idx="288">
                  <c:v>35</c:v>
                </c:pt>
                <c:pt idx="289">
                  <c:v>47</c:v>
                </c:pt>
                <c:pt idx="290">
                  <c:v>86</c:v>
                </c:pt>
                <c:pt idx="291">
                  <c:v>114</c:v>
                </c:pt>
                <c:pt idx="292">
                  <c:v>52</c:v>
                </c:pt>
                <c:pt idx="293">
                  <c:v>96</c:v>
                </c:pt>
                <c:pt idx="294">
                  <c:v>71</c:v>
                </c:pt>
                <c:pt idx="295">
                  <c:v>43</c:v>
                </c:pt>
                <c:pt idx="296">
                  <c:v>45</c:v>
                </c:pt>
                <c:pt idx="297">
                  <c:v>51</c:v>
                </c:pt>
                <c:pt idx="298">
                  <c:v>49</c:v>
                </c:pt>
                <c:pt idx="299">
                  <c:v>33</c:v>
                </c:pt>
                <c:pt idx="300">
                  <c:v>25</c:v>
                </c:pt>
                <c:pt idx="301">
                  <c:v>96</c:v>
                </c:pt>
                <c:pt idx="302">
                  <c:v>51</c:v>
                </c:pt>
                <c:pt idx="303">
                  <c:v>94</c:v>
                </c:pt>
                <c:pt idx="304">
                  <c:v>71</c:v>
                </c:pt>
                <c:pt idx="305">
                  <c:v>49</c:v>
                </c:pt>
                <c:pt idx="306">
                  <c:v>32</c:v>
                </c:pt>
                <c:pt idx="307">
                  <c:v>45</c:v>
                </c:pt>
                <c:pt idx="308">
                  <c:v>46</c:v>
                </c:pt>
                <c:pt idx="309">
                  <c:v>115</c:v>
                </c:pt>
                <c:pt idx="310">
                  <c:v>124</c:v>
                </c:pt>
                <c:pt idx="311">
                  <c:v>68</c:v>
                </c:pt>
                <c:pt idx="312">
                  <c:v>37</c:v>
                </c:pt>
                <c:pt idx="313">
                  <c:v>30</c:v>
                </c:pt>
                <c:pt idx="314">
                  <c:v>14</c:v>
                </c:pt>
                <c:pt idx="315">
                  <c:v>21</c:v>
                </c:pt>
                <c:pt idx="316">
                  <c:v>117</c:v>
                </c:pt>
                <c:pt idx="317">
                  <c:v>79</c:v>
                </c:pt>
                <c:pt idx="318">
                  <c:v>151</c:v>
                </c:pt>
                <c:pt idx="319">
                  <c:v>144</c:v>
                </c:pt>
                <c:pt idx="320">
                  <c:v>67</c:v>
                </c:pt>
                <c:pt idx="321">
                  <c:v>29</c:v>
                </c:pt>
                <c:pt idx="322">
                  <c:v>39</c:v>
                </c:pt>
                <c:pt idx="323">
                  <c:v>124</c:v>
                </c:pt>
                <c:pt idx="324">
                  <c:v>188</c:v>
                </c:pt>
                <c:pt idx="325">
                  <c:v>151</c:v>
                </c:pt>
                <c:pt idx="326">
                  <c:v>38</c:v>
                </c:pt>
                <c:pt idx="327">
                  <c:v>24</c:v>
                </c:pt>
                <c:pt idx="328">
                  <c:v>32</c:v>
                </c:pt>
                <c:pt idx="329">
                  <c:v>55</c:v>
                </c:pt>
                <c:pt idx="330">
                  <c:v>59</c:v>
                </c:pt>
                <c:pt idx="331">
                  <c:v>59</c:v>
                </c:pt>
                <c:pt idx="332">
                  <c:v>56</c:v>
                </c:pt>
                <c:pt idx="333">
                  <c:v>23</c:v>
                </c:pt>
                <c:pt idx="334">
                  <c:v>80</c:v>
                </c:pt>
                <c:pt idx="335">
                  <c:v>69</c:v>
                </c:pt>
                <c:pt idx="336">
                  <c:v>96</c:v>
                </c:pt>
                <c:pt idx="337">
                  <c:v>88</c:v>
                </c:pt>
                <c:pt idx="338">
                  <c:v>131</c:v>
                </c:pt>
                <c:pt idx="339">
                  <c:v>64</c:v>
                </c:pt>
                <c:pt idx="340">
                  <c:v>41</c:v>
                </c:pt>
                <c:pt idx="341">
                  <c:v>61</c:v>
                </c:pt>
                <c:pt idx="342">
                  <c:v>73</c:v>
                </c:pt>
                <c:pt idx="343">
                  <c:v>60</c:v>
                </c:pt>
                <c:pt idx="344">
                  <c:v>52</c:v>
                </c:pt>
                <c:pt idx="345">
                  <c:v>36</c:v>
                </c:pt>
                <c:pt idx="346">
                  <c:v>33</c:v>
                </c:pt>
                <c:pt idx="347">
                  <c:v>46</c:v>
                </c:pt>
                <c:pt idx="348">
                  <c:v>55</c:v>
                </c:pt>
                <c:pt idx="349">
                  <c:v>38</c:v>
                </c:pt>
                <c:pt idx="350">
                  <c:v>97</c:v>
                </c:pt>
                <c:pt idx="351">
                  <c:v>72</c:v>
                </c:pt>
                <c:pt idx="352">
                  <c:v>155</c:v>
                </c:pt>
                <c:pt idx="353">
                  <c:v>107</c:v>
                </c:pt>
                <c:pt idx="354">
                  <c:v>64</c:v>
                </c:pt>
                <c:pt idx="355">
                  <c:v>79</c:v>
                </c:pt>
                <c:pt idx="356">
                  <c:v>43</c:v>
                </c:pt>
                <c:pt idx="357">
                  <c:v>50</c:v>
                </c:pt>
                <c:pt idx="358">
                  <c:v>40</c:v>
                </c:pt>
                <c:pt idx="359">
                  <c:v>10</c:v>
                </c:pt>
                <c:pt idx="360">
                  <c:v>164</c:v>
                </c:pt>
                <c:pt idx="361">
                  <c:v>110</c:v>
                </c:pt>
                <c:pt idx="362">
                  <c:v>68</c:v>
                </c:pt>
                <c:pt idx="363">
                  <c:v>104</c:v>
                </c:pt>
                <c:pt idx="364">
                  <c:v>62</c:v>
                </c:pt>
              </c:numCache>
            </c:numRef>
          </c:val>
        </c:ser>
        <c:marker val="1"/>
        <c:axId val="72377856"/>
        <c:axId val="72379392"/>
      </c:lineChart>
      <c:dateAx>
        <c:axId val="72377856"/>
        <c:scaling>
          <c:orientation val="minMax"/>
        </c:scaling>
        <c:axPos val="b"/>
        <c:numFmt formatCode="[$-415]d\ mmm;@" sourceLinked="0"/>
        <c:tickLblPos val="nextTo"/>
        <c:txPr>
          <a:bodyPr rot="-5400000" vert="horz"/>
          <a:lstStyle/>
          <a:p>
            <a:pPr>
              <a:defRPr/>
            </a:pPr>
            <a:endParaRPr lang="pl-PL"/>
          </a:p>
        </c:txPr>
        <c:crossAx val="72379392"/>
        <c:crosses val="autoZero"/>
        <c:auto val="1"/>
        <c:lblOffset val="100"/>
      </c:dateAx>
      <c:valAx>
        <c:axId val="72379392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ug/m3</a:t>
                </a:r>
              </a:p>
            </c:rich>
          </c:tx>
          <c:layout/>
        </c:title>
        <c:numFmt formatCode="General" sourceLinked="1"/>
        <c:tickLblPos val="nextTo"/>
        <c:crossAx val="72377856"/>
        <c:crosses val="autoZero"/>
        <c:crossBetween val="between"/>
      </c:valAx>
    </c:plotArea>
    <c:legend>
      <c:legendPos val="t"/>
      <c:layout/>
    </c:legend>
    <c:plotVisOnly val="1"/>
    <c:dispBlanksAs val="gap"/>
  </c:chart>
  <c:spPr>
    <a:ln>
      <a:noFill/>
    </a:ln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l-PL"/>
  <c:chart>
    <c:title>
      <c:tx>
        <c:rich>
          <a:bodyPr/>
          <a:lstStyle/>
          <a:p>
            <a:pPr>
              <a:defRPr sz="1600"/>
            </a:pPr>
            <a:r>
              <a:rPr lang="pl-PL" sz="1600" dirty="0" smtClean="0"/>
              <a:t>Wielkość emisji pyły zawieszonego PM10 ze źródeł</a:t>
            </a:r>
            <a:r>
              <a:rPr lang="pl-PL" sz="1600" baseline="0" dirty="0" smtClean="0"/>
              <a:t> z terenu stref gliwicko mikołowskiej i częstochowsko lublinieckiej</a:t>
            </a:r>
            <a:r>
              <a:rPr lang="pl-PL" sz="1600" dirty="0" smtClean="0"/>
              <a:t> w roku bazowym</a:t>
            </a:r>
            <a:r>
              <a:rPr lang="pl-PL" sz="1600" baseline="0" dirty="0" smtClean="0"/>
              <a:t> </a:t>
            </a:r>
            <a:r>
              <a:rPr lang="pl-PL" sz="1600" dirty="0" smtClean="0"/>
              <a:t>2009 </a:t>
            </a:r>
            <a:r>
              <a:rPr lang="pl-PL" sz="1600" baseline="0" dirty="0" smtClean="0"/>
              <a:t> </a:t>
            </a:r>
            <a:endParaRPr lang="pl-PL" sz="1600" dirty="0"/>
          </a:p>
        </c:rich>
      </c:tx>
      <c:layout>
        <c:manualLayout>
          <c:xMode val="edge"/>
          <c:yMode val="edge"/>
          <c:x val="8.8292097053521104E-2"/>
          <c:y val="1.4906832298136651E-2"/>
        </c:manualLayout>
      </c:layout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wykresy!$B$1</c:f>
              <c:strCache>
                <c:ptCount val="1"/>
                <c:pt idx="0">
                  <c:v>gliwicko mikołowska</c:v>
                </c:pt>
              </c:strCache>
            </c:strRef>
          </c:tx>
          <c:cat>
            <c:strRef>
              <c:f>wykresy!$A$2:$A$4</c:f>
              <c:strCache>
                <c:ptCount val="3"/>
                <c:pt idx="0">
                  <c:v>emisja punktowa</c:v>
                </c:pt>
                <c:pt idx="1">
                  <c:v>emisja powierzchniowa</c:v>
                </c:pt>
                <c:pt idx="2">
                  <c:v>emisja liniowa</c:v>
                </c:pt>
              </c:strCache>
            </c:strRef>
          </c:cat>
          <c:val>
            <c:numRef>
              <c:f>wykresy!$B$2:$B$4</c:f>
              <c:numCache>
                <c:formatCode>General</c:formatCode>
                <c:ptCount val="3"/>
                <c:pt idx="0">
                  <c:v>944.21</c:v>
                </c:pt>
                <c:pt idx="1">
                  <c:v>897.31</c:v>
                </c:pt>
                <c:pt idx="2">
                  <c:v>246.36</c:v>
                </c:pt>
              </c:numCache>
            </c:numRef>
          </c:val>
        </c:ser>
        <c:ser>
          <c:idx val="1"/>
          <c:order val="1"/>
          <c:tx>
            <c:strRef>
              <c:f>wykresy!$C$1</c:f>
              <c:strCache>
                <c:ptCount val="1"/>
                <c:pt idx="0">
                  <c:v>częstochowsko lubliniecka</c:v>
                </c:pt>
              </c:strCache>
            </c:strRef>
          </c:tx>
          <c:cat>
            <c:strRef>
              <c:f>wykresy!$A$2:$A$4</c:f>
              <c:strCache>
                <c:ptCount val="3"/>
                <c:pt idx="0">
                  <c:v>emisja punktowa</c:v>
                </c:pt>
                <c:pt idx="1">
                  <c:v>emisja powierzchniowa</c:v>
                </c:pt>
                <c:pt idx="2">
                  <c:v>emisja liniowa</c:v>
                </c:pt>
              </c:strCache>
            </c:strRef>
          </c:cat>
          <c:val>
            <c:numRef>
              <c:f>wykresy!$C$2:$C$4</c:f>
              <c:numCache>
                <c:formatCode>#,##0.00</c:formatCode>
                <c:ptCount val="3"/>
                <c:pt idx="0" formatCode="General">
                  <c:v>297.77</c:v>
                </c:pt>
                <c:pt idx="1">
                  <c:v>2322.8000000000002</c:v>
                </c:pt>
                <c:pt idx="2" formatCode="General">
                  <c:v>371.35</c:v>
                </c:pt>
              </c:numCache>
            </c:numRef>
          </c:val>
        </c:ser>
        <c:shape val="box"/>
        <c:axId val="71369856"/>
        <c:axId val="71371392"/>
        <c:axId val="0"/>
      </c:bar3DChart>
      <c:catAx>
        <c:axId val="71369856"/>
        <c:scaling>
          <c:orientation val="minMax"/>
        </c:scaling>
        <c:axPos val="b"/>
        <c:majorTickMark val="none"/>
        <c:tickLblPos val="nextTo"/>
        <c:crossAx val="71371392"/>
        <c:crosses val="autoZero"/>
        <c:auto val="1"/>
        <c:lblAlgn val="ctr"/>
        <c:lblOffset val="100"/>
      </c:catAx>
      <c:valAx>
        <c:axId val="7137139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7136985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/>
            </a:pPr>
            <a:endParaRPr lang="pl-PL"/>
          </a:p>
        </c:txPr>
      </c:dTable>
    </c:plotArea>
    <c:plotVisOnly val="1"/>
  </c:chart>
  <c:spPr>
    <a:ln>
      <a:noFill/>
    </a:ln>
  </c:sp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tx>
        <c:rich>
          <a:bodyPr/>
          <a:lstStyle/>
          <a:p>
            <a:pPr>
              <a:defRPr sz="1000"/>
            </a:pPr>
            <a:r>
              <a:rPr lang="pl-PL" sz="1000" dirty="0" smtClean="0"/>
              <a:t>Średni </a:t>
            </a:r>
            <a:r>
              <a:rPr lang="pl-PL" sz="1000" dirty="0"/>
              <a:t>udział na terenie powiatu lub strefy</a:t>
            </a:r>
          </a:p>
        </c:rich>
      </c:tx>
    </c:title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tabele!$A$38</c:f>
              <c:strCache>
                <c:ptCount val="1"/>
                <c:pt idx="0">
                  <c:v>źródła powierzchniowe</c:v>
                </c:pt>
              </c:strCache>
            </c:strRef>
          </c:tx>
          <c:spPr>
            <a:solidFill>
              <a:srgbClr val="FFC000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tabele!$B$37:$F$37</c:f>
              <c:strCache>
                <c:ptCount val="5"/>
                <c:pt idx="0">
                  <c:v>częstochowski</c:v>
                </c:pt>
                <c:pt idx="1">
                  <c:v>kłobucki</c:v>
                </c:pt>
                <c:pt idx="2">
                  <c:v>lubliniecki</c:v>
                </c:pt>
                <c:pt idx="3">
                  <c:v>myszkowski</c:v>
                </c:pt>
                <c:pt idx="4">
                  <c:v>STREFA</c:v>
                </c:pt>
              </c:strCache>
            </c:strRef>
          </c:cat>
          <c:val>
            <c:numRef>
              <c:f>tabele!$B$38:$F$38</c:f>
              <c:numCache>
                <c:formatCode>0.00%</c:formatCode>
                <c:ptCount val="5"/>
                <c:pt idx="0">
                  <c:v>0.77590000000000181</c:v>
                </c:pt>
                <c:pt idx="1">
                  <c:v>0.85470000000000146</c:v>
                </c:pt>
                <c:pt idx="2">
                  <c:v>0.82310000000000005</c:v>
                </c:pt>
                <c:pt idx="3">
                  <c:v>0.76740000000000064</c:v>
                </c:pt>
                <c:pt idx="4">
                  <c:v>0.80380000000000063</c:v>
                </c:pt>
              </c:numCache>
            </c:numRef>
          </c:val>
        </c:ser>
        <c:ser>
          <c:idx val="1"/>
          <c:order val="1"/>
          <c:tx>
            <c:strRef>
              <c:f>tabele!$A$39</c:f>
              <c:strCache>
                <c:ptCount val="1"/>
                <c:pt idx="0">
                  <c:v>źródła liniowe</c:v>
                </c:pt>
              </c:strCache>
            </c:strRef>
          </c:tx>
          <c:spPr>
            <a:solidFill>
              <a:srgbClr val="FF0000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tabele!$B$37:$F$37</c:f>
              <c:strCache>
                <c:ptCount val="5"/>
                <c:pt idx="0">
                  <c:v>częstochowski</c:v>
                </c:pt>
                <c:pt idx="1">
                  <c:v>kłobucki</c:v>
                </c:pt>
                <c:pt idx="2">
                  <c:v>lubliniecki</c:v>
                </c:pt>
                <c:pt idx="3">
                  <c:v>myszkowski</c:v>
                </c:pt>
                <c:pt idx="4">
                  <c:v>STREFA</c:v>
                </c:pt>
              </c:strCache>
            </c:strRef>
          </c:cat>
          <c:val>
            <c:numRef>
              <c:f>tabele!$B$39:$F$39</c:f>
              <c:numCache>
                <c:formatCode>0.00%</c:formatCode>
                <c:ptCount val="5"/>
                <c:pt idx="0">
                  <c:v>0.16370000000000001</c:v>
                </c:pt>
                <c:pt idx="1">
                  <c:v>8.9400000000000021E-2</c:v>
                </c:pt>
                <c:pt idx="2">
                  <c:v>0.12720000000000001</c:v>
                </c:pt>
                <c:pt idx="3">
                  <c:v>0.18360000000000001</c:v>
                </c:pt>
                <c:pt idx="4">
                  <c:v>0.14069999999999999</c:v>
                </c:pt>
              </c:numCache>
            </c:numRef>
          </c:val>
        </c:ser>
        <c:ser>
          <c:idx val="2"/>
          <c:order val="2"/>
          <c:tx>
            <c:strRef>
              <c:f>tabele!$A$40</c:f>
              <c:strCache>
                <c:ptCount val="1"/>
                <c:pt idx="0">
                  <c:v>źródła punktowe</c:v>
                </c:pt>
              </c:strCache>
            </c:strRef>
          </c:tx>
          <c:spPr>
            <a:solidFill>
              <a:srgbClr val="FFFF66"/>
            </a:solidFill>
          </c:spPr>
          <c:cat>
            <c:strRef>
              <c:f>tabele!$B$37:$F$37</c:f>
              <c:strCache>
                <c:ptCount val="5"/>
                <c:pt idx="0">
                  <c:v>częstochowski</c:v>
                </c:pt>
                <c:pt idx="1">
                  <c:v>kłobucki</c:v>
                </c:pt>
                <c:pt idx="2">
                  <c:v>lubliniecki</c:v>
                </c:pt>
                <c:pt idx="3">
                  <c:v>myszkowski</c:v>
                </c:pt>
                <c:pt idx="4">
                  <c:v>STREFA</c:v>
                </c:pt>
              </c:strCache>
            </c:strRef>
          </c:cat>
          <c:val>
            <c:numRef>
              <c:f>tabele!$B$40:$F$40</c:f>
              <c:numCache>
                <c:formatCode>0.00%</c:formatCode>
                <c:ptCount val="5"/>
                <c:pt idx="0">
                  <c:v>6.0400000000000023E-2</c:v>
                </c:pt>
                <c:pt idx="1">
                  <c:v>5.5800000000000023E-2</c:v>
                </c:pt>
                <c:pt idx="2">
                  <c:v>4.9700000000000133E-2</c:v>
                </c:pt>
                <c:pt idx="3">
                  <c:v>4.8899999999999999E-2</c:v>
                </c:pt>
                <c:pt idx="4">
                  <c:v>5.5500000000000022E-2</c:v>
                </c:pt>
              </c:numCache>
            </c:numRef>
          </c:val>
        </c:ser>
        <c:shape val="box"/>
        <c:axId val="71395200"/>
        <c:axId val="71396736"/>
        <c:axId val="0"/>
      </c:bar3DChart>
      <c:catAx>
        <c:axId val="71395200"/>
        <c:scaling>
          <c:orientation val="minMax"/>
        </c:scaling>
        <c:axPos val="l"/>
        <c:tickLblPos val="nextTo"/>
        <c:txPr>
          <a:bodyPr/>
          <a:lstStyle/>
          <a:p>
            <a:pPr>
              <a:defRPr b="1"/>
            </a:pPr>
            <a:endParaRPr lang="pl-PL"/>
          </a:p>
        </c:txPr>
        <c:crossAx val="71396736"/>
        <c:crosses val="autoZero"/>
        <c:auto val="1"/>
        <c:lblAlgn val="ctr"/>
        <c:lblOffset val="100"/>
      </c:catAx>
      <c:valAx>
        <c:axId val="71396736"/>
        <c:scaling>
          <c:orientation val="minMax"/>
        </c:scaling>
        <c:axPos val="b"/>
        <c:majorGridlines/>
        <c:numFmt formatCode="0%" sourceLinked="1"/>
        <c:tickLblPos val="nextTo"/>
        <c:crossAx val="713952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4.1949471955815984E-2"/>
          <c:y val="0.88850503062117558"/>
          <c:w val="0.91820742786298637"/>
          <c:h val="8.3717191601050026E-2"/>
        </c:manualLayout>
      </c:layout>
      <c:txPr>
        <a:bodyPr/>
        <a:lstStyle/>
        <a:p>
          <a:pPr>
            <a:defRPr b="1"/>
          </a:pPr>
          <a:endParaRPr lang="pl-PL"/>
        </a:p>
      </c:txPr>
    </c:legend>
    <c:plotVisOnly val="1"/>
  </c:chart>
  <c:spPr>
    <a:ln>
      <a:noFill/>
    </a:ln>
  </c:sp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tx>
        <c:rich>
          <a:bodyPr/>
          <a:lstStyle/>
          <a:p>
            <a:pPr>
              <a:defRPr sz="1000"/>
            </a:pPr>
            <a:r>
              <a:rPr lang="pl-PL" sz="1000" dirty="0" smtClean="0"/>
              <a:t>Udział </a:t>
            </a:r>
            <a:r>
              <a:rPr lang="pl-PL" sz="1000" dirty="0"/>
              <a:t>w obszarze </a:t>
            </a:r>
            <a:r>
              <a:rPr lang="pl-PL" sz="1000" dirty="0" smtClean="0"/>
              <a:t>przekroczeń stężeń 24-godzinnych pyłu PM10</a:t>
            </a:r>
            <a:endParaRPr lang="pl-PL" sz="1000" dirty="0"/>
          </a:p>
        </c:rich>
      </c:tx>
    </c:title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tabele!$A$54</c:f>
              <c:strCache>
                <c:ptCount val="1"/>
                <c:pt idx="0">
                  <c:v>źródła powierzchniowe</c:v>
                </c:pt>
              </c:strCache>
            </c:strRef>
          </c:tx>
          <c:spPr>
            <a:solidFill>
              <a:srgbClr val="FFC000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tabele!$B$53:$F$53</c:f>
              <c:strCache>
                <c:ptCount val="5"/>
                <c:pt idx="0">
                  <c:v>częstochowski</c:v>
                </c:pt>
                <c:pt idx="1">
                  <c:v>kłobucki</c:v>
                </c:pt>
                <c:pt idx="2">
                  <c:v>lubliniecki</c:v>
                </c:pt>
                <c:pt idx="3">
                  <c:v>myszkowski</c:v>
                </c:pt>
                <c:pt idx="4">
                  <c:v>STREFA</c:v>
                </c:pt>
              </c:strCache>
            </c:strRef>
          </c:cat>
          <c:val>
            <c:numRef>
              <c:f>tabele!$B$54:$F$54</c:f>
              <c:numCache>
                <c:formatCode>0.00%</c:formatCode>
                <c:ptCount val="5"/>
                <c:pt idx="0">
                  <c:v>0.73036629213483184</c:v>
                </c:pt>
                <c:pt idx="1">
                  <c:v>0.81501621621621612</c:v>
                </c:pt>
                <c:pt idx="2">
                  <c:v>0.82899545454545676</c:v>
                </c:pt>
                <c:pt idx="3">
                  <c:v>0.74275531914893733</c:v>
                </c:pt>
                <c:pt idx="4">
                  <c:v>0.76049999999999995</c:v>
                </c:pt>
              </c:numCache>
            </c:numRef>
          </c:val>
        </c:ser>
        <c:ser>
          <c:idx val="1"/>
          <c:order val="1"/>
          <c:tx>
            <c:strRef>
              <c:f>tabele!$A$55</c:f>
              <c:strCache>
                <c:ptCount val="1"/>
                <c:pt idx="0">
                  <c:v>źródła liniowe</c:v>
                </c:pt>
              </c:strCache>
            </c:strRef>
          </c:tx>
          <c:spPr>
            <a:solidFill>
              <a:srgbClr val="FF0000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tabele!$B$53:$F$53</c:f>
              <c:strCache>
                <c:ptCount val="5"/>
                <c:pt idx="0">
                  <c:v>częstochowski</c:v>
                </c:pt>
                <c:pt idx="1">
                  <c:v>kłobucki</c:v>
                </c:pt>
                <c:pt idx="2">
                  <c:v>lubliniecki</c:v>
                </c:pt>
                <c:pt idx="3">
                  <c:v>myszkowski</c:v>
                </c:pt>
                <c:pt idx="4">
                  <c:v>STREFA</c:v>
                </c:pt>
              </c:strCache>
            </c:strRef>
          </c:cat>
          <c:val>
            <c:numRef>
              <c:f>tabele!$B$55:$F$55</c:f>
              <c:numCache>
                <c:formatCode>0.00%</c:formatCode>
                <c:ptCount val="5"/>
                <c:pt idx="0">
                  <c:v>0.20950224719101163</c:v>
                </c:pt>
                <c:pt idx="1">
                  <c:v>0.11833783783783756</c:v>
                </c:pt>
                <c:pt idx="2">
                  <c:v>0.1315590909090909</c:v>
                </c:pt>
                <c:pt idx="3">
                  <c:v>0.22342340425531909</c:v>
                </c:pt>
                <c:pt idx="4">
                  <c:v>0.18680000000000024</c:v>
                </c:pt>
              </c:numCache>
            </c:numRef>
          </c:val>
        </c:ser>
        <c:ser>
          <c:idx val="2"/>
          <c:order val="2"/>
          <c:tx>
            <c:strRef>
              <c:f>tabele!$A$56</c:f>
              <c:strCache>
                <c:ptCount val="1"/>
                <c:pt idx="0">
                  <c:v>źródła punktowe</c:v>
                </c:pt>
              </c:strCache>
            </c:strRef>
          </c:tx>
          <c:spPr>
            <a:solidFill>
              <a:srgbClr val="FFFF66"/>
            </a:solidFill>
          </c:spPr>
          <c:dLbls>
            <c:dLbl>
              <c:idx val="0"/>
              <c:layout>
                <c:manualLayout>
                  <c:x val="2.2050716648291092E-3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pl-PL"/>
                </a:p>
              </c:txPr>
              <c:showVal val="1"/>
            </c:dLbl>
            <c:dLbl>
              <c:idx val="1"/>
              <c:layout>
                <c:manualLayout>
                  <c:x val="4.4101433296582174E-3"/>
                  <c:y val="-9.6920115312042997E-3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pl-PL"/>
                </a:p>
              </c:txPr>
              <c:showVal val="1"/>
            </c:dLbl>
            <c:dLbl>
              <c:idx val="2"/>
              <c:layout>
                <c:manualLayout>
                  <c:x val="1.3230429988974642E-2"/>
                  <c:y val="-4.8460057656021524E-3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pl-PL"/>
                </a:p>
              </c:txPr>
              <c:showVal val="1"/>
            </c:dLbl>
            <c:dLbl>
              <c:idx val="3"/>
              <c:layout>
                <c:manualLayout>
                  <c:x val="1.102535832414554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pl-PL"/>
                </a:p>
              </c:txPr>
              <c:showVal val="1"/>
            </c:dLbl>
            <c:dLbl>
              <c:idx val="4"/>
              <c:layout>
                <c:manualLayout>
                  <c:x val="1.102535832414554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pl-PL"/>
                </a:p>
              </c:txPr>
              <c:showVal val="1"/>
            </c:dLbl>
            <c:showVal val="1"/>
          </c:dLbls>
          <c:cat>
            <c:strRef>
              <c:f>tabele!$B$53:$F$53</c:f>
              <c:strCache>
                <c:ptCount val="5"/>
                <c:pt idx="0">
                  <c:v>częstochowski</c:v>
                </c:pt>
                <c:pt idx="1">
                  <c:v>kłobucki</c:v>
                </c:pt>
                <c:pt idx="2">
                  <c:v>lubliniecki</c:v>
                </c:pt>
                <c:pt idx="3">
                  <c:v>myszkowski</c:v>
                </c:pt>
                <c:pt idx="4">
                  <c:v>STREFA</c:v>
                </c:pt>
              </c:strCache>
            </c:strRef>
          </c:cat>
          <c:val>
            <c:numRef>
              <c:f>tabele!$B$56:$F$56</c:f>
              <c:numCache>
                <c:formatCode>0.00%</c:formatCode>
                <c:ptCount val="5"/>
                <c:pt idx="0">
                  <c:v>6.0130337078651723E-2</c:v>
                </c:pt>
                <c:pt idx="1">
                  <c:v>6.6640540540540541E-2</c:v>
                </c:pt>
                <c:pt idx="2">
                  <c:v>3.9427272727272852E-2</c:v>
                </c:pt>
                <c:pt idx="3">
                  <c:v>3.3827659574468087E-2</c:v>
                </c:pt>
                <c:pt idx="4">
                  <c:v>5.2700000000000115E-2</c:v>
                </c:pt>
              </c:numCache>
            </c:numRef>
          </c:val>
        </c:ser>
        <c:shape val="box"/>
        <c:axId val="72524160"/>
        <c:axId val="72525696"/>
        <c:axId val="0"/>
      </c:bar3DChart>
      <c:catAx>
        <c:axId val="72524160"/>
        <c:scaling>
          <c:orientation val="minMax"/>
        </c:scaling>
        <c:axPos val="l"/>
        <c:tickLblPos val="nextTo"/>
        <c:txPr>
          <a:bodyPr/>
          <a:lstStyle/>
          <a:p>
            <a:pPr>
              <a:defRPr b="1"/>
            </a:pPr>
            <a:endParaRPr lang="pl-PL"/>
          </a:p>
        </c:txPr>
        <c:crossAx val="72525696"/>
        <c:crosses val="autoZero"/>
        <c:auto val="1"/>
        <c:lblAlgn val="ctr"/>
        <c:lblOffset val="100"/>
      </c:catAx>
      <c:valAx>
        <c:axId val="72525696"/>
        <c:scaling>
          <c:orientation val="minMax"/>
        </c:scaling>
        <c:axPos val="b"/>
        <c:majorGridlines/>
        <c:numFmt formatCode="0%" sourceLinked="1"/>
        <c:tickLblPos val="nextTo"/>
        <c:crossAx val="7252416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4.1949471955815984E-2"/>
          <c:y val="0.88850503062117558"/>
          <c:w val="0.92663291496145916"/>
          <c:h val="8.3717191601050026E-2"/>
        </c:manualLayout>
      </c:layout>
      <c:txPr>
        <a:bodyPr/>
        <a:lstStyle/>
        <a:p>
          <a:pPr>
            <a:defRPr b="1"/>
          </a:pPr>
          <a:endParaRPr lang="pl-PL"/>
        </a:p>
      </c:txPr>
    </c:legend>
    <c:plotVisOnly val="1"/>
  </c:chart>
  <c:spPr>
    <a:ln>
      <a:noFill/>
    </a:ln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tx>
        <c:rich>
          <a:bodyPr/>
          <a:lstStyle/>
          <a:p>
            <a:pPr>
              <a:defRPr sz="1000"/>
            </a:pPr>
            <a:r>
              <a:rPr lang="pl-PL" sz="1000" dirty="0"/>
              <a:t>Ś</a:t>
            </a:r>
            <a:r>
              <a:rPr lang="pl-PL" sz="1000" dirty="0" smtClean="0"/>
              <a:t>redni </a:t>
            </a:r>
            <a:r>
              <a:rPr lang="pl-PL" sz="1000" dirty="0"/>
              <a:t>udział na terenie powiatu lub strefy</a:t>
            </a:r>
          </a:p>
        </c:rich>
      </c:tx>
    </c:title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tabele!$A$26</c:f>
              <c:strCache>
                <c:ptCount val="1"/>
                <c:pt idx="0">
                  <c:v>źródła powierzchniowe</c:v>
                </c:pt>
              </c:strCache>
            </c:strRef>
          </c:tx>
          <c:spPr>
            <a:solidFill>
              <a:srgbClr val="FFC000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tabele!$B$25:$D$25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tabele!$B$26:$D$26</c:f>
              <c:numCache>
                <c:formatCode>0.00%</c:formatCode>
                <c:ptCount val="3"/>
                <c:pt idx="0">
                  <c:v>0.65640000000000065</c:v>
                </c:pt>
                <c:pt idx="1">
                  <c:v>0.61860000000000304</c:v>
                </c:pt>
                <c:pt idx="2">
                  <c:v>0.64650000000000063</c:v>
                </c:pt>
              </c:numCache>
            </c:numRef>
          </c:val>
        </c:ser>
        <c:ser>
          <c:idx val="1"/>
          <c:order val="1"/>
          <c:tx>
            <c:strRef>
              <c:f>tabele!$A$27</c:f>
              <c:strCache>
                <c:ptCount val="1"/>
                <c:pt idx="0">
                  <c:v>źródła liniowe</c:v>
                </c:pt>
              </c:strCache>
            </c:strRef>
          </c:tx>
          <c:spPr>
            <a:solidFill>
              <a:srgbClr val="FF0000"/>
            </a:solidFill>
          </c:spPr>
          <c:dLbls>
            <c:dLbl>
              <c:idx val="2"/>
              <c:numFmt formatCode="0.0%" sourceLinked="0"/>
              <c:spPr/>
              <c:txPr>
                <a:bodyPr/>
                <a:lstStyle/>
                <a:p>
                  <a:pPr>
                    <a:defRPr b="1"/>
                  </a:pPr>
                  <a:endParaRPr lang="pl-PL"/>
                </a:p>
              </c:txPr>
            </c:dLbl>
            <c:numFmt formatCode="0.0%" sourceLinked="0"/>
            <c:showVal val="1"/>
          </c:dLbls>
          <c:cat>
            <c:strRef>
              <c:f>tabele!$B$25:$D$25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tabele!$B$27:$D$27</c:f>
              <c:numCache>
                <c:formatCode>0.00%</c:formatCode>
                <c:ptCount val="3"/>
                <c:pt idx="0">
                  <c:v>0.18470000000000061</c:v>
                </c:pt>
                <c:pt idx="1">
                  <c:v>0.17540000000000044</c:v>
                </c:pt>
                <c:pt idx="2">
                  <c:v>0.18230000000000021</c:v>
                </c:pt>
              </c:numCache>
            </c:numRef>
          </c:val>
        </c:ser>
        <c:ser>
          <c:idx val="2"/>
          <c:order val="2"/>
          <c:tx>
            <c:strRef>
              <c:f>tabele!$A$28</c:f>
              <c:strCache>
                <c:ptCount val="1"/>
                <c:pt idx="0">
                  <c:v>źródła punktowe</c:v>
                </c:pt>
              </c:strCache>
            </c:strRef>
          </c:tx>
          <c:spPr>
            <a:solidFill>
              <a:srgbClr val="FFFF66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tabele!$B$25:$D$25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tabele!$B$28:$D$28</c:f>
              <c:numCache>
                <c:formatCode>0.00%</c:formatCode>
                <c:ptCount val="3"/>
                <c:pt idx="0">
                  <c:v>0.15890000000000082</c:v>
                </c:pt>
                <c:pt idx="1">
                  <c:v>0.20600000000000004</c:v>
                </c:pt>
                <c:pt idx="2">
                  <c:v>0.17119999999999999</c:v>
                </c:pt>
              </c:numCache>
            </c:numRef>
          </c:val>
        </c:ser>
        <c:shape val="box"/>
        <c:axId val="72558080"/>
        <c:axId val="72559616"/>
        <c:axId val="0"/>
      </c:bar3DChart>
      <c:catAx>
        <c:axId val="72558080"/>
        <c:scaling>
          <c:orientation val="minMax"/>
        </c:scaling>
        <c:axPos val="l"/>
        <c:tickLblPos val="nextTo"/>
        <c:txPr>
          <a:bodyPr/>
          <a:lstStyle/>
          <a:p>
            <a:pPr>
              <a:defRPr b="1"/>
            </a:pPr>
            <a:endParaRPr lang="pl-PL"/>
          </a:p>
        </c:txPr>
        <c:crossAx val="72559616"/>
        <c:crosses val="autoZero"/>
        <c:auto val="1"/>
        <c:lblAlgn val="ctr"/>
        <c:lblOffset val="100"/>
      </c:catAx>
      <c:valAx>
        <c:axId val="72559616"/>
        <c:scaling>
          <c:orientation val="minMax"/>
        </c:scaling>
        <c:axPos val="b"/>
        <c:majorGridlines/>
        <c:numFmt formatCode="0%" sourceLinked="1"/>
        <c:tickLblPos val="nextTo"/>
        <c:crossAx val="725580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4.1949471955815984E-2"/>
          <c:y val="0.88850503062117714"/>
          <c:w val="0.91820742786298637"/>
          <c:h val="8.3717191601050026E-2"/>
        </c:manualLayout>
      </c:layout>
      <c:txPr>
        <a:bodyPr/>
        <a:lstStyle/>
        <a:p>
          <a:pPr>
            <a:defRPr b="1"/>
          </a:pPr>
          <a:endParaRPr lang="pl-PL"/>
        </a:p>
      </c:txPr>
    </c:legend>
    <c:plotVisOnly val="1"/>
  </c:chart>
  <c:spPr>
    <a:ln>
      <a:noFill/>
    </a:ln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tx>
        <c:rich>
          <a:bodyPr/>
          <a:lstStyle/>
          <a:p>
            <a:pPr>
              <a:defRPr sz="1000"/>
            </a:pPr>
            <a:r>
              <a:rPr lang="pl-PL" sz="1000" dirty="0" smtClean="0"/>
              <a:t>Udział </a:t>
            </a:r>
            <a:r>
              <a:rPr lang="pl-PL" sz="1000" dirty="0"/>
              <a:t>w obszarze </a:t>
            </a:r>
            <a:r>
              <a:rPr lang="pl-PL" sz="1000" dirty="0" smtClean="0"/>
              <a:t>przekroczeń stężeń 24-godz. pyłu PM10</a:t>
            </a:r>
            <a:endParaRPr lang="pl-PL" sz="1000" dirty="0"/>
          </a:p>
        </c:rich>
      </c:tx>
    </c:title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tabele!$A$42</c:f>
              <c:strCache>
                <c:ptCount val="1"/>
                <c:pt idx="0">
                  <c:v>źródła powierzchniowe</c:v>
                </c:pt>
              </c:strCache>
            </c:strRef>
          </c:tx>
          <c:spPr>
            <a:solidFill>
              <a:srgbClr val="FFC000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tabele!$B$41:$D$41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tabele!$B$42:$D$42</c:f>
              <c:numCache>
                <c:formatCode>0.00%</c:formatCode>
                <c:ptCount val="3"/>
                <c:pt idx="0">
                  <c:v>0.67368000000000094</c:v>
                </c:pt>
                <c:pt idx="1">
                  <c:v>0.66676666666666673</c:v>
                </c:pt>
                <c:pt idx="2">
                  <c:v>0.66880000000000095</c:v>
                </c:pt>
              </c:numCache>
            </c:numRef>
          </c:val>
        </c:ser>
        <c:ser>
          <c:idx val="1"/>
          <c:order val="1"/>
          <c:tx>
            <c:strRef>
              <c:f>tabele!$A$43</c:f>
              <c:strCache>
                <c:ptCount val="1"/>
                <c:pt idx="0">
                  <c:v>źródła liniowe</c:v>
                </c:pt>
              </c:strCache>
            </c:strRef>
          </c:tx>
          <c:spPr>
            <a:solidFill>
              <a:srgbClr val="FF0000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tabele!$B$41:$D$41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tabele!$B$43:$D$43</c:f>
              <c:numCache>
                <c:formatCode>0.00%</c:formatCode>
                <c:ptCount val="3"/>
                <c:pt idx="0">
                  <c:v>0.16762000000000002</c:v>
                </c:pt>
                <c:pt idx="1">
                  <c:v>0.1652916666666667</c:v>
                </c:pt>
                <c:pt idx="2">
                  <c:v>0.16600000000000001</c:v>
                </c:pt>
              </c:numCache>
            </c:numRef>
          </c:val>
        </c:ser>
        <c:ser>
          <c:idx val="2"/>
          <c:order val="2"/>
          <c:tx>
            <c:strRef>
              <c:f>tabele!$A$44</c:f>
              <c:strCache>
                <c:ptCount val="1"/>
                <c:pt idx="0">
                  <c:v>źródła punktowe</c:v>
                </c:pt>
              </c:strCache>
            </c:strRef>
          </c:tx>
          <c:spPr>
            <a:solidFill>
              <a:srgbClr val="FFFF66"/>
            </a:solidFill>
          </c:spPr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pl-PL"/>
              </a:p>
            </c:txPr>
            <c:showVal val="1"/>
          </c:dLbls>
          <c:cat>
            <c:strRef>
              <c:f>tabele!$B$41:$D$41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tabele!$B$44:$D$44</c:f>
              <c:numCache>
                <c:formatCode>0.00%</c:formatCode>
                <c:ptCount val="3"/>
                <c:pt idx="0">
                  <c:v>0.15870000000000023</c:v>
                </c:pt>
                <c:pt idx="1">
                  <c:v>0.16795833333333354</c:v>
                </c:pt>
                <c:pt idx="2">
                  <c:v>0.16520000000000001</c:v>
                </c:pt>
              </c:numCache>
            </c:numRef>
          </c:val>
        </c:ser>
        <c:shape val="box"/>
        <c:axId val="72604288"/>
        <c:axId val="72421760"/>
        <c:axId val="0"/>
      </c:bar3DChart>
      <c:catAx>
        <c:axId val="72604288"/>
        <c:scaling>
          <c:orientation val="minMax"/>
        </c:scaling>
        <c:axPos val="l"/>
        <c:tickLblPos val="nextTo"/>
        <c:txPr>
          <a:bodyPr/>
          <a:lstStyle/>
          <a:p>
            <a:pPr>
              <a:defRPr b="1"/>
            </a:pPr>
            <a:endParaRPr lang="pl-PL"/>
          </a:p>
        </c:txPr>
        <c:crossAx val="72421760"/>
        <c:crosses val="autoZero"/>
        <c:auto val="1"/>
        <c:lblAlgn val="ctr"/>
        <c:lblOffset val="100"/>
      </c:catAx>
      <c:valAx>
        <c:axId val="72421760"/>
        <c:scaling>
          <c:orientation val="minMax"/>
        </c:scaling>
        <c:axPos val="b"/>
        <c:majorGridlines/>
        <c:numFmt formatCode="0%" sourceLinked="1"/>
        <c:tickLblPos val="nextTo"/>
        <c:crossAx val="7260428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4.1949471955815984E-2"/>
          <c:y val="0.88850503062117503"/>
          <c:w val="0.92663291496145916"/>
          <c:h val="8.3717191601050026E-2"/>
        </c:manualLayout>
      </c:layout>
      <c:txPr>
        <a:bodyPr/>
        <a:lstStyle/>
        <a:p>
          <a:pPr>
            <a:defRPr b="1"/>
          </a:pPr>
          <a:endParaRPr lang="pl-PL"/>
        </a:p>
      </c:txPr>
    </c:legend>
    <c:plotVisOnly val="1"/>
  </c:chart>
  <c:spPr>
    <a:ln>
      <a:noFill/>
    </a:ln>
  </c:sp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/>
      <c:barChart>
        <c:barDir val="bar"/>
        <c:grouping val="percentStacked"/>
        <c:ser>
          <c:idx val="0"/>
          <c:order val="0"/>
          <c:tx>
            <c:strRef>
              <c:f>tabele!$A$70</c:f>
              <c:strCache>
                <c:ptCount val="1"/>
                <c:pt idx="0">
                  <c:v>naturalne</c:v>
                </c:pt>
              </c:strCache>
            </c:strRef>
          </c:tx>
          <c:dLbls>
            <c:showVal val="1"/>
          </c:dLbls>
          <c:cat>
            <c:multiLvlStrRef>
              <c:f>tabele!$B$68:$F$69</c:f>
              <c:multiLvlStrCache>
                <c:ptCount val="5"/>
                <c:lvl>
                  <c:pt idx="0">
                    <c:v>częstochowski</c:v>
                  </c:pt>
                  <c:pt idx="1">
                    <c:v>kłobucki</c:v>
                  </c:pt>
                  <c:pt idx="2">
                    <c:v>lubliniecki</c:v>
                  </c:pt>
                  <c:pt idx="3">
                    <c:v>myszkowski</c:v>
                  </c:pt>
                  <c:pt idx="4">
                    <c:v>STREFA</c:v>
                  </c:pt>
                </c:lvl>
                <c:lvl>
                  <c:pt idx="0">
                    <c:v>średni udział na terenie powiatu (strefy)</c:v>
                  </c:pt>
                </c:lvl>
              </c:multiLvlStrCache>
            </c:multiLvlStrRef>
          </c:cat>
          <c:val>
            <c:numRef>
              <c:f>tabele!$B$70:$F$70</c:f>
              <c:numCache>
                <c:formatCode>0.00%</c:formatCode>
                <c:ptCount val="5"/>
                <c:pt idx="0">
                  <c:v>0.22669914133159996</c:v>
                </c:pt>
                <c:pt idx="1">
                  <c:v>0.24451203215516701</c:v>
                </c:pt>
                <c:pt idx="2">
                  <c:v>0.23049453441868384</c:v>
                </c:pt>
                <c:pt idx="3">
                  <c:v>0.21506239617026351</c:v>
                </c:pt>
                <c:pt idx="4">
                  <c:v>0.23025787544039394</c:v>
                </c:pt>
              </c:numCache>
            </c:numRef>
          </c:val>
        </c:ser>
        <c:ser>
          <c:idx val="1"/>
          <c:order val="1"/>
          <c:tx>
            <c:strRef>
              <c:f>tabele!$A$71</c:f>
              <c:strCache>
                <c:ptCount val="1"/>
                <c:pt idx="0">
                  <c:v>aerozole napływ</c:v>
                </c:pt>
              </c:strCache>
            </c:strRef>
          </c:tx>
          <c:dLbls>
            <c:showVal val="1"/>
          </c:dLbls>
          <c:cat>
            <c:multiLvlStrRef>
              <c:f>tabele!$B$68:$F$69</c:f>
              <c:multiLvlStrCache>
                <c:ptCount val="5"/>
                <c:lvl>
                  <c:pt idx="0">
                    <c:v>częstochowski</c:v>
                  </c:pt>
                  <c:pt idx="1">
                    <c:v>kłobucki</c:v>
                  </c:pt>
                  <c:pt idx="2">
                    <c:v>lubliniecki</c:v>
                  </c:pt>
                  <c:pt idx="3">
                    <c:v>myszkowski</c:v>
                  </c:pt>
                  <c:pt idx="4">
                    <c:v>STREFA</c:v>
                  </c:pt>
                </c:lvl>
                <c:lvl>
                  <c:pt idx="0">
                    <c:v>średni udział na terenie powiatu (strefy)</c:v>
                  </c:pt>
                </c:lvl>
              </c:multiLvlStrCache>
            </c:multiLvlStrRef>
          </c:cat>
          <c:val>
            <c:numRef>
              <c:f>tabele!$B$71:$F$71</c:f>
              <c:numCache>
                <c:formatCode>0.00%</c:formatCode>
                <c:ptCount val="5"/>
                <c:pt idx="0">
                  <c:v>7.5264114922091133E-2</c:v>
                </c:pt>
                <c:pt idx="1">
                  <c:v>8.1177994675515133E-2</c:v>
                </c:pt>
                <c:pt idx="2">
                  <c:v>7.6524185427002955E-2</c:v>
                </c:pt>
                <c:pt idx="3">
                  <c:v>7.1400715528527212E-2</c:v>
                </c:pt>
                <c:pt idx="4">
                  <c:v>7.6445614646210733E-2</c:v>
                </c:pt>
              </c:numCache>
            </c:numRef>
          </c:val>
        </c:ser>
        <c:ser>
          <c:idx val="2"/>
          <c:order val="2"/>
          <c:tx>
            <c:strRef>
              <c:f>tabele!$A$72</c:f>
              <c:strCache>
                <c:ptCount val="1"/>
                <c:pt idx="0">
                  <c:v>aerozole ze strefy</c:v>
                </c:pt>
              </c:strCache>
            </c:strRef>
          </c:tx>
          <c:dLbls>
            <c:showVal val="1"/>
          </c:dLbls>
          <c:cat>
            <c:multiLvlStrRef>
              <c:f>tabele!$B$68:$F$69</c:f>
              <c:multiLvlStrCache>
                <c:ptCount val="5"/>
                <c:lvl>
                  <c:pt idx="0">
                    <c:v>częstochowski</c:v>
                  </c:pt>
                  <c:pt idx="1">
                    <c:v>kłobucki</c:v>
                  </c:pt>
                  <c:pt idx="2">
                    <c:v>lubliniecki</c:v>
                  </c:pt>
                  <c:pt idx="3">
                    <c:v>myszkowski</c:v>
                  </c:pt>
                  <c:pt idx="4">
                    <c:v>STREFA</c:v>
                  </c:pt>
                </c:lvl>
                <c:lvl>
                  <c:pt idx="0">
                    <c:v>średni udział na terenie powiatu (strefy)</c:v>
                  </c:pt>
                </c:lvl>
              </c:multiLvlStrCache>
            </c:multiLvlStrRef>
          </c:cat>
          <c:val>
            <c:numRef>
              <c:f>tabele!$B$72:$F$72</c:f>
              <c:numCache>
                <c:formatCode>0.00%</c:formatCode>
                <c:ptCount val="5"/>
                <c:pt idx="0">
                  <c:v>0.34911667765066501</c:v>
                </c:pt>
                <c:pt idx="1">
                  <c:v>0.37654852951895706</c:v>
                </c:pt>
                <c:pt idx="2">
                  <c:v>0.35496158300477393</c:v>
                </c:pt>
                <c:pt idx="3">
                  <c:v>0.33119609010220524</c:v>
                </c:pt>
                <c:pt idx="4">
                  <c:v>0.35459712817820571</c:v>
                </c:pt>
              </c:numCache>
            </c:numRef>
          </c:val>
        </c:ser>
        <c:ser>
          <c:idx val="3"/>
          <c:order val="3"/>
          <c:tx>
            <c:strRef>
              <c:f>tabele!$A$73</c:f>
              <c:strCache>
                <c:ptCount val="1"/>
                <c:pt idx="0">
                  <c:v>Transgraniczny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4"/>
              <c:layout>
                <c:manualLayout>
                  <c:x val="-3.0668968690726038E-3"/>
                  <c:y val="2.4844720496894411E-3"/>
                </c:manualLayout>
              </c:layout>
              <c:showVal val="1"/>
            </c:dLbl>
            <c:showVal val="1"/>
          </c:dLbls>
          <c:cat>
            <c:multiLvlStrRef>
              <c:f>tabele!$B$68:$F$69</c:f>
              <c:multiLvlStrCache>
                <c:ptCount val="5"/>
                <c:lvl>
                  <c:pt idx="0">
                    <c:v>częstochowski</c:v>
                  </c:pt>
                  <c:pt idx="1">
                    <c:v>kłobucki</c:v>
                  </c:pt>
                  <c:pt idx="2">
                    <c:v>lubliniecki</c:v>
                  </c:pt>
                  <c:pt idx="3">
                    <c:v>myszkowski</c:v>
                  </c:pt>
                  <c:pt idx="4">
                    <c:v>STREFA</c:v>
                  </c:pt>
                </c:lvl>
                <c:lvl>
                  <c:pt idx="0">
                    <c:v>średni udział na terenie powiatu (strefy)</c:v>
                  </c:pt>
                </c:lvl>
              </c:multiLvlStrCache>
            </c:multiLvlStrRef>
          </c:cat>
          <c:val>
            <c:numRef>
              <c:f>tabele!$B$73:$F$73</c:f>
              <c:numCache>
                <c:formatCode>0.00%</c:formatCode>
                <c:ptCount val="5"/>
                <c:pt idx="0">
                  <c:v>5.8406235538546313E-2</c:v>
                </c:pt>
                <c:pt idx="1">
                  <c:v>6.1722333676938738E-2</c:v>
                </c:pt>
                <c:pt idx="2">
                  <c:v>6.1239718199125957E-2</c:v>
                </c:pt>
                <c:pt idx="3">
                  <c:v>5.8101734702051017E-2</c:v>
                </c:pt>
                <c:pt idx="4">
                  <c:v>5.9870413334132476E-2</c:v>
                </c:pt>
              </c:numCache>
            </c:numRef>
          </c:val>
        </c:ser>
        <c:ser>
          <c:idx val="4"/>
          <c:order val="4"/>
          <c:tx>
            <c:strRef>
              <c:f>tabele!$A$74</c:f>
              <c:strCache>
                <c:ptCount val="1"/>
                <c:pt idx="0">
                  <c:v>napływ powierzchniowy</c:v>
                </c:pt>
              </c:strCache>
            </c:strRef>
          </c:tx>
          <c:dLbls>
            <c:showVal val="1"/>
          </c:dLbls>
          <c:cat>
            <c:multiLvlStrRef>
              <c:f>tabele!$B$68:$F$69</c:f>
              <c:multiLvlStrCache>
                <c:ptCount val="5"/>
                <c:lvl>
                  <c:pt idx="0">
                    <c:v>częstochowski</c:v>
                  </c:pt>
                  <c:pt idx="1">
                    <c:v>kłobucki</c:v>
                  </c:pt>
                  <c:pt idx="2">
                    <c:v>lubliniecki</c:v>
                  </c:pt>
                  <c:pt idx="3">
                    <c:v>myszkowski</c:v>
                  </c:pt>
                  <c:pt idx="4">
                    <c:v>STREFA</c:v>
                  </c:pt>
                </c:lvl>
                <c:lvl>
                  <c:pt idx="0">
                    <c:v>średni udział na terenie powiatu (strefy)</c:v>
                  </c:pt>
                </c:lvl>
              </c:multiLvlStrCache>
            </c:multiLvlStrRef>
          </c:cat>
          <c:val>
            <c:numRef>
              <c:f>tabele!$B$74:$F$74</c:f>
              <c:numCache>
                <c:formatCode>0.00%</c:formatCode>
                <c:ptCount val="5"/>
                <c:pt idx="0">
                  <c:v>0.13187828602872936</c:v>
                </c:pt>
                <c:pt idx="1">
                  <c:v>0.1018902597961282</c:v>
                </c:pt>
                <c:pt idx="2">
                  <c:v>0.1146845337405267</c:v>
                </c:pt>
                <c:pt idx="3">
                  <c:v>0.13297959318881569</c:v>
                </c:pt>
                <c:pt idx="4">
                  <c:v>0.12113529374210967</c:v>
                </c:pt>
              </c:numCache>
            </c:numRef>
          </c:val>
        </c:ser>
        <c:ser>
          <c:idx val="5"/>
          <c:order val="5"/>
          <c:tx>
            <c:strRef>
              <c:f>tabele!$A$75</c:f>
              <c:strCache>
                <c:ptCount val="1"/>
                <c:pt idx="0">
                  <c:v>napływ liniowy</c:v>
                </c:pt>
              </c:strCache>
            </c:strRef>
          </c:tx>
          <c:cat>
            <c:multiLvlStrRef>
              <c:f>tabele!$B$68:$F$69</c:f>
              <c:multiLvlStrCache>
                <c:ptCount val="5"/>
                <c:lvl>
                  <c:pt idx="0">
                    <c:v>częstochowski</c:v>
                  </c:pt>
                  <c:pt idx="1">
                    <c:v>kłobucki</c:v>
                  </c:pt>
                  <c:pt idx="2">
                    <c:v>lubliniecki</c:v>
                  </c:pt>
                  <c:pt idx="3">
                    <c:v>myszkowski</c:v>
                  </c:pt>
                  <c:pt idx="4">
                    <c:v>STREFA</c:v>
                  </c:pt>
                </c:lvl>
                <c:lvl>
                  <c:pt idx="0">
                    <c:v>średni udział na terenie powiatu (strefy)</c:v>
                  </c:pt>
                </c:lvl>
              </c:multiLvlStrCache>
            </c:multiLvlStrRef>
          </c:cat>
          <c:val>
            <c:numRef>
              <c:f>tabele!$B$75:$F$75</c:f>
              <c:numCache>
                <c:formatCode>0.00%</c:formatCode>
                <c:ptCount val="5"/>
                <c:pt idx="0">
                  <c:v>2.561379261134869E-2</c:v>
                </c:pt>
                <c:pt idx="1">
                  <c:v>2.052521135289833E-2</c:v>
                </c:pt>
                <c:pt idx="2">
                  <c:v>1.7754264944514549E-2</c:v>
                </c:pt>
                <c:pt idx="3">
                  <c:v>1.9284237333153761E-2</c:v>
                </c:pt>
                <c:pt idx="4">
                  <c:v>2.188817071673229E-2</c:v>
                </c:pt>
              </c:numCache>
            </c:numRef>
          </c:val>
        </c:ser>
        <c:ser>
          <c:idx val="6"/>
          <c:order val="6"/>
          <c:tx>
            <c:strRef>
              <c:f>tabele!$A$76</c:f>
              <c:strCache>
                <c:ptCount val="1"/>
                <c:pt idx="0">
                  <c:v>napływ punktowy</c:v>
                </c:pt>
              </c:strCache>
            </c:strRef>
          </c:tx>
          <c:dLbls>
            <c:showVal val="1"/>
          </c:dLbls>
          <c:cat>
            <c:multiLvlStrRef>
              <c:f>tabele!$B$68:$F$69</c:f>
              <c:multiLvlStrCache>
                <c:ptCount val="5"/>
                <c:lvl>
                  <c:pt idx="0">
                    <c:v>częstochowski</c:v>
                  </c:pt>
                  <c:pt idx="1">
                    <c:v>kłobucki</c:v>
                  </c:pt>
                  <c:pt idx="2">
                    <c:v>lubliniecki</c:v>
                  </c:pt>
                  <c:pt idx="3">
                    <c:v>myszkowski</c:v>
                  </c:pt>
                  <c:pt idx="4">
                    <c:v>STREFA</c:v>
                  </c:pt>
                </c:lvl>
                <c:lvl>
                  <c:pt idx="0">
                    <c:v>średni udział na terenie powiatu (strefy)</c:v>
                  </c:pt>
                </c:lvl>
              </c:multiLvlStrCache>
            </c:multiLvlStrRef>
          </c:cat>
          <c:val>
            <c:numRef>
              <c:f>tabele!$B$76:$F$76</c:f>
              <c:numCache>
                <c:formatCode>0.00%</c:formatCode>
                <c:ptCount val="5"/>
                <c:pt idx="0">
                  <c:v>0.13302175191702181</c:v>
                </c:pt>
                <c:pt idx="1">
                  <c:v>0.11362363882439708</c:v>
                </c:pt>
                <c:pt idx="2">
                  <c:v>0.14434118026537343</c:v>
                </c:pt>
                <c:pt idx="3">
                  <c:v>0.17197523297498504</c:v>
                </c:pt>
                <c:pt idx="4">
                  <c:v>0.13580550394221577</c:v>
                </c:pt>
              </c:numCache>
            </c:numRef>
          </c:val>
        </c:ser>
        <c:overlap val="100"/>
        <c:axId val="72691072"/>
        <c:axId val="72705152"/>
      </c:barChart>
      <c:catAx>
        <c:axId val="72691072"/>
        <c:scaling>
          <c:orientation val="minMax"/>
        </c:scaling>
        <c:axPos val="l"/>
        <c:tickLblPos val="nextTo"/>
        <c:crossAx val="72705152"/>
        <c:crosses val="autoZero"/>
        <c:auto val="1"/>
        <c:lblAlgn val="ctr"/>
        <c:lblOffset val="100"/>
      </c:catAx>
      <c:valAx>
        <c:axId val="72705152"/>
        <c:scaling>
          <c:orientation val="minMax"/>
        </c:scaling>
        <c:axPos val="b"/>
        <c:majorGridlines/>
        <c:numFmt formatCode="0%" sourceLinked="1"/>
        <c:tickLblPos val="nextTo"/>
        <c:crossAx val="72691072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200"/>
      </a:pPr>
      <a:endParaRPr lang="pl-PL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/>
      <c:barChart>
        <c:barDir val="bar"/>
        <c:grouping val="percentStacked"/>
        <c:ser>
          <c:idx val="0"/>
          <c:order val="0"/>
          <c:tx>
            <c:strRef>
              <c:f>tabele!$A$53</c:f>
              <c:strCache>
                <c:ptCount val="1"/>
                <c:pt idx="0">
                  <c:v>naturalne</c:v>
                </c:pt>
              </c:strCache>
            </c:strRef>
          </c:tx>
          <c:dLbls>
            <c:showVal val="1"/>
          </c:dLbls>
          <c:cat>
            <c:strRef>
              <c:f>tabele!$B$52:$D$52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tabele!$B$53:$D$53</c:f>
              <c:numCache>
                <c:formatCode>0.00%</c:formatCode>
                <c:ptCount val="3"/>
                <c:pt idx="0">
                  <c:v>0.22456138727201241</c:v>
                </c:pt>
                <c:pt idx="1">
                  <c:v>0.20731250713922542</c:v>
                </c:pt>
                <c:pt idx="2">
                  <c:v>0.22007513145272253</c:v>
                </c:pt>
              </c:numCache>
            </c:numRef>
          </c:val>
        </c:ser>
        <c:ser>
          <c:idx val="1"/>
          <c:order val="1"/>
          <c:tx>
            <c:strRef>
              <c:f>tabele!$A$54</c:f>
              <c:strCache>
                <c:ptCount val="1"/>
                <c:pt idx="0">
                  <c:v>aerozole napływ</c:v>
                </c:pt>
              </c:strCache>
            </c:strRef>
          </c:tx>
          <c:dLbls>
            <c:showVal val="1"/>
          </c:dLbls>
          <c:cat>
            <c:strRef>
              <c:f>tabele!$B$52:$D$52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tabele!$B$54:$D$54</c:f>
              <c:numCache>
                <c:formatCode>0.00%</c:formatCode>
                <c:ptCount val="3"/>
                <c:pt idx="0">
                  <c:v>7.4554380574308035E-2</c:v>
                </c:pt>
                <c:pt idx="1">
                  <c:v>6.8827752370222692E-2</c:v>
                </c:pt>
                <c:pt idx="2">
                  <c:v>7.3064943642303801E-2</c:v>
                </c:pt>
              </c:numCache>
            </c:numRef>
          </c:val>
        </c:ser>
        <c:ser>
          <c:idx val="2"/>
          <c:order val="2"/>
          <c:tx>
            <c:strRef>
              <c:f>tabele!$A$55</c:f>
              <c:strCache>
                <c:ptCount val="1"/>
                <c:pt idx="0">
                  <c:v>aerozole ze strefy</c:v>
                </c:pt>
              </c:strCache>
            </c:strRef>
          </c:tx>
          <c:dLbls>
            <c:showVal val="1"/>
          </c:dLbls>
          <c:cat>
            <c:strRef>
              <c:f>tabele!$B$52:$D$52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tabele!$B$55:$D$55</c:f>
              <c:numCache>
                <c:formatCode>0.00%</c:formatCode>
                <c:ptCount val="3"/>
                <c:pt idx="0">
                  <c:v>0.35929821963521957</c:v>
                </c:pt>
                <c:pt idx="1">
                  <c:v>0.33170001142276073</c:v>
                </c:pt>
                <c:pt idx="2">
                  <c:v>0.35212021032435686</c:v>
                </c:pt>
              </c:numCache>
            </c:numRef>
          </c:val>
        </c:ser>
        <c:ser>
          <c:idx val="3"/>
          <c:order val="3"/>
          <c:tx>
            <c:strRef>
              <c:f>tabele!$A$56</c:f>
              <c:strCache>
                <c:ptCount val="1"/>
                <c:pt idx="0">
                  <c:v>Transgraniczny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showVal val="1"/>
          </c:dLbls>
          <c:cat>
            <c:strRef>
              <c:f>tabele!$B$52:$D$52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tabele!$B$56:$D$56</c:f>
              <c:numCache>
                <c:formatCode>0.00%</c:formatCode>
                <c:ptCount val="3"/>
                <c:pt idx="0">
                  <c:v>8.5329690663175833E-2</c:v>
                </c:pt>
                <c:pt idx="1">
                  <c:v>8.2856535336946716E-2</c:v>
                </c:pt>
                <c:pt idx="2">
                  <c:v>8.4686448470703765E-2</c:v>
                </c:pt>
              </c:numCache>
            </c:numRef>
          </c:val>
        </c:ser>
        <c:ser>
          <c:idx val="4"/>
          <c:order val="4"/>
          <c:tx>
            <c:strRef>
              <c:f>tabele!$A$57</c:f>
              <c:strCache>
                <c:ptCount val="1"/>
                <c:pt idx="0">
                  <c:v>napływ powierzchniowy</c:v>
                </c:pt>
              </c:strCache>
            </c:strRef>
          </c:tx>
          <c:dLbls>
            <c:showVal val="1"/>
          </c:dLbls>
          <c:cat>
            <c:strRef>
              <c:f>tabele!$B$52:$D$52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tabele!$B$57:$D$57</c:f>
              <c:numCache>
                <c:formatCode>0.00%</c:formatCode>
                <c:ptCount val="3"/>
                <c:pt idx="0">
                  <c:v>0.13451376099995715</c:v>
                </c:pt>
                <c:pt idx="1">
                  <c:v>0.14717270166906068</c:v>
                </c:pt>
                <c:pt idx="2">
                  <c:v>0.13780622090492581</c:v>
                </c:pt>
              </c:numCache>
            </c:numRef>
          </c:val>
        </c:ser>
        <c:ser>
          <c:idx val="5"/>
          <c:order val="5"/>
          <c:tx>
            <c:strRef>
              <c:f>tabele!$A$58</c:f>
              <c:strCache>
                <c:ptCount val="1"/>
                <c:pt idx="0">
                  <c:v>napływ liniowy</c:v>
                </c:pt>
              </c:strCache>
            </c:strRef>
          </c:tx>
          <c:dLbls>
            <c:showVal val="1"/>
          </c:dLbls>
          <c:cat>
            <c:strRef>
              <c:f>tabele!$B$52:$D$52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tabele!$B$58:$D$58</c:f>
              <c:numCache>
                <c:formatCode>0.00%</c:formatCode>
                <c:ptCount val="3"/>
                <c:pt idx="0">
                  <c:v>2.4197031117155238E-2</c:v>
                </c:pt>
                <c:pt idx="1">
                  <c:v>2.9606028047773871E-2</c:v>
                </c:pt>
                <c:pt idx="2">
                  <c:v>2.5603855430948431E-2</c:v>
                </c:pt>
              </c:numCache>
            </c:numRef>
          </c:val>
        </c:ser>
        <c:ser>
          <c:idx val="6"/>
          <c:order val="6"/>
          <c:tx>
            <c:strRef>
              <c:f>tabele!$A$59</c:f>
              <c:strCache>
                <c:ptCount val="1"/>
                <c:pt idx="0">
                  <c:v>napływ punktowy</c:v>
                </c:pt>
              </c:strCache>
            </c:strRef>
          </c:tx>
          <c:dLbls>
            <c:showVal val="1"/>
          </c:dLbls>
          <c:cat>
            <c:strRef>
              <c:f>tabele!$B$52:$D$52</c:f>
              <c:strCache>
                <c:ptCount val="3"/>
                <c:pt idx="0">
                  <c:v>GLIWICKI</c:v>
                </c:pt>
                <c:pt idx="1">
                  <c:v>MIKOŁOWSKI</c:v>
                </c:pt>
                <c:pt idx="2">
                  <c:v>STREFA</c:v>
                </c:pt>
              </c:strCache>
            </c:strRef>
          </c:cat>
          <c:val>
            <c:numRef>
              <c:f>tabele!$B$59:$D$59</c:f>
              <c:numCache>
                <c:formatCode>0.00%</c:formatCode>
                <c:ptCount val="3"/>
                <c:pt idx="0">
                  <c:v>9.7545529738172251E-2</c:v>
                </c:pt>
                <c:pt idx="1">
                  <c:v>0.13252446401401088</c:v>
                </c:pt>
                <c:pt idx="2">
                  <c:v>0.10664318977404054</c:v>
                </c:pt>
              </c:numCache>
            </c:numRef>
          </c:val>
        </c:ser>
        <c:overlap val="100"/>
        <c:axId val="72791936"/>
        <c:axId val="72793472"/>
      </c:barChart>
      <c:catAx>
        <c:axId val="72791936"/>
        <c:scaling>
          <c:orientation val="minMax"/>
        </c:scaling>
        <c:axPos val="l"/>
        <c:tickLblPos val="nextTo"/>
        <c:crossAx val="72793472"/>
        <c:crosses val="autoZero"/>
        <c:auto val="1"/>
        <c:lblAlgn val="ctr"/>
        <c:lblOffset val="100"/>
      </c:catAx>
      <c:valAx>
        <c:axId val="72793472"/>
        <c:scaling>
          <c:orientation val="minMax"/>
        </c:scaling>
        <c:axPos val="b"/>
        <c:majorGridlines/>
        <c:numFmt formatCode="0%" sourceLinked="1"/>
        <c:tickLblPos val="nextTo"/>
        <c:crossAx val="7279193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0.87634689019579293"/>
          <c:w val="1"/>
          <c:h val="0.12365312802621285"/>
        </c:manualLayout>
      </c:layout>
    </c:legend>
    <c:plotVisOnly val="1"/>
  </c:chart>
  <c:spPr>
    <a:ln>
      <a:noFill/>
    </a:ln>
  </c:spPr>
  <c:txPr>
    <a:bodyPr/>
    <a:lstStyle/>
    <a:p>
      <a:pPr>
        <a:defRPr sz="1200"/>
      </a:pPr>
      <a:endParaRPr lang="pl-PL"/>
    </a:p>
  </c:txPr>
  <c:externalData r:id="rId1"/>
</c:chartSpace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diagrams/_rels/data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4C0474-52FF-40E7-B019-EA934A0BE391}" type="doc">
      <dgm:prSet loTypeId="urn:microsoft.com/office/officeart/2005/8/layout/hList9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AC4DF1E9-1449-4B5C-B859-A949ABCB649B}">
      <dgm:prSet phldrT="[Tekst]"/>
      <dgm:spPr/>
      <dgm:t>
        <a:bodyPr/>
        <a:lstStyle/>
        <a:p>
          <a:r>
            <a:rPr lang="pl-PL" b="1" dirty="0" smtClean="0"/>
            <a:t>pył PM10</a:t>
          </a:r>
          <a:endParaRPr lang="pl-PL" b="1" dirty="0"/>
        </a:p>
      </dgm:t>
    </dgm:pt>
    <dgm:pt modelId="{E97625D3-A097-4468-88FF-0EDEE26776A0}" type="parTrans" cxnId="{6D8AE955-E6E6-46F8-BDB2-20ABEB14084D}">
      <dgm:prSet/>
      <dgm:spPr/>
      <dgm:t>
        <a:bodyPr/>
        <a:lstStyle/>
        <a:p>
          <a:endParaRPr lang="pl-PL"/>
        </a:p>
      </dgm:t>
    </dgm:pt>
    <dgm:pt modelId="{594C1FA8-BC00-4DA1-A3C4-1ACFF885D232}" type="sibTrans" cxnId="{6D8AE955-E6E6-46F8-BDB2-20ABEB14084D}">
      <dgm:prSet/>
      <dgm:spPr/>
      <dgm:t>
        <a:bodyPr/>
        <a:lstStyle/>
        <a:p>
          <a:endParaRPr lang="pl-PL"/>
        </a:p>
      </dgm:t>
    </dgm:pt>
    <dgm:pt modelId="{895FE478-F6DD-4975-9468-1EAAF1813662}">
      <dgm:prSet phldrT="[Tekst]"/>
      <dgm:spPr/>
      <dgm:t>
        <a:bodyPr/>
        <a:lstStyle/>
        <a:p>
          <a:r>
            <a:rPr lang="pl-PL" dirty="0" smtClean="0"/>
            <a:t>9 stref</a:t>
          </a:r>
          <a:endParaRPr lang="pl-PL" dirty="0"/>
        </a:p>
      </dgm:t>
    </dgm:pt>
    <dgm:pt modelId="{028D9D74-E132-49B7-AFF6-7EFAA4EAD0A3}" type="parTrans" cxnId="{9F4E9FE3-2F7D-4B4F-AFD0-DB55CF757241}">
      <dgm:prSet/>
      <dgm:spPr/>
      <dgm:t>
        <a:bodyPr/>
        <a:lstStyle/>
        <a:p>
          <a:endParaRPr lang="pl-PL"/>
        </a:p>
      </dgm:t>
    </dgm:pt>
    <dgm:pt modelId="{9FEDE5CD-324F-4687-9D80-D01147F33B7A}" type="sibTrans" cxnId="{9F4E9FE3-2F7D-4B4F-AFD0-DB55CF757241}">
      <dgm:prSet/>
      <dgm:spPr/>
      <dgm:t>
        <a:bodyPr/>
        <a:lstStyle/>
        <a:p>
          <a:endParaRPr lang="pl-PL"/>
        </a:p>
      </dgm:t>
    </dgm:pt>
    <dgm:pt modelId="{26605AC7-34C8-48CB-94D7-F523D32C2B8A}">
      <dgm:prSet phldrT="[Tekst]"/>
      <dgm:spPr/>
      <dgm:t>
        <a:bodyPr/>
        <a:lstStyle/>
        <a:p>
          <a:r>
            <a:rPr lang="pl-PL" b="1" dirty="0" smtClean="0"/>
            <a:t>B(a)P</a:t>
          </a:r>
          <a:endParaRPr lang="pl-PL" b="1" baseline="-25000" dirty="0"/>
        </a:p>
      </dgm:t>
    </dgm:pt>
    <dgm:pt modelId="{724CB20D-DFFF-4EB5-8C3F-15EC8827AE4F}" type="parTrans" cxnId="{3D6A666C-F5DB-4B8A-BECA-BC7A1EBECCCA}">
      <dgm:prSet/>
      <dgm:spPr/>
      <dgm:t>
        <a:bodyPr/>
        <a:lstStyle/>
        <a:p>
          <a:endParaRPr lang="pl-PL"/>
        </a:p>
      </dgm:t>
    </dgm:pt>
    <dgm:pt modelId="{25153C0D-6A5C-45DB-91B1-8CC68AAE3EC0}" type="sibTrans" cxnId="{3D6A666C-F5DB-4B8A-BECA-BC7A1EBECCCA}">
      <dgm:prSet/>
      <dgm:spPr/>
      <dgm:t>
        <a:bodyPr/>
        <a:lstStyle/>
        <a:p>
          <a:endParaRPr lang="pl-PL"/>
        </a:p>
      </dgm:t>
    </dgm:pt>
    <dgm:pt modelId="{AB26352D-05AB-4D31-B856-E48465F6538A}">
      <dgm:prSet phldrT="[Tekst]"/>
      <dgm:spPr/>
      <dgm:t>
        <a:bodyPr/>
        <a:lstStyle/>
        <a:p>
          <a:r>
            <a:rPr lang="pl-PL" dirty="0" smtClean="0"/>
            <a:t>10 stref</a:t>
          </a:r>
          <a:endParaRPr lang="pl-PL" dirty="0"/>
        </a:p>
      </dgm:t>
    </dgm:pt>
    <dgm:pt modelId="{B04F7010-3ECE-4852-B953-A7CF042F3231}" type="parTrans" cxnId="{8D30E4F9-5957-4974-9EF0-1659D54B4FB9}">
      <dgm:prSet/>
      <dgm:spPr/>
      <dgm:t>
        <a:bodyPr/>
        <a:lstStyle/>
        <a:p>
          <a:endParaRPr lang="pl-PL"/>
        </a:p>
      </dgm:t>
    </dgm:pt>
    <dgm:pt modelId="{E166761D-8C2D-4943-8DBF-200968E05C77}" type="sibTrans" cxnId="{8D30E4F9-5957-4974-9EF0-1659D54B4FB9}">
      <dgm:prSet/>
      <dgm:spPr/>
      <dgm:t>
        <a:bodyPr/>
        <a:lstStyle/>
        <a:p>
          <a:endParaRPr lang="pl-PL"/>
        </a:p>
      </dgm:t>
    </dgm:pt>
    <dgm:pt modelId="{99E37F1A-D9F7-47E5-905A-D27A0397F052}" type="pres">
      <dgm:prSet presAssocID="{8C4C0474-52FF-40E7-B019-EA934A0BE391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B4EA9A77-B3AD-4918-848A-EC2D32B23AC0}" type="pres">
      <dgm:prSet presAssocID="{AC4DF1E9-1449-4B5C-B859-A949ABCB649B}" presName="posSpace" presStyleCnt="0"/>
      <dgm:spPr/>
    </dgm:pt>
    <dgm:pt modelId="{BAB41813-9B23-4E1A-88E3-A2432A37FFB0}" type="pres">
      <dgm:prSet presAssocID="{AC4DF1E9-1449-4B5C-B859-A949ABCB649B}" presName="vertFlow" presStyleCnt="0"/>
      <dgm:spPr/>
    </dgm:pt>
    <dgm:pt modelId="{E9900FAE-6B59-4DB9-9703-1F29309E6F4C}" type="pres">
      <dgm:prSet presAssocID="{AC4DF1E9-1449-4B5C-B859-A949ABCB649B}" presName="topSpace" presStyleCnt="0"/>
      <dgm:spPr/>
    </dgm:pt>
    <dgm:pt modelId="{1A9379F9-E0D9-4E9B-8410-93F62E7A2E3C}" type="pres">
      <dgm:prSet presAssocID="{AC4DF1E9-1449-4B5C-B859-A949ABCB649B}" presName="firstComp" presStyleCnt="0"/>
      <dgm:spPr/>
    </dgm:pt>
    <dgm:pt modelId="{CCD05C2A-F80E-48C7-AA0D-FB12F5F71F0F}" type="pres">
      <dgm:prSet presAssocID="{AC4DF1E9-1449-4B5C-B859-A949ABCB649B}" presName="firstChild" presStyleLbl="bgAccFollowNode1" presStyleIdx="0" presStyleCnt="2"/>
      <dgm:spPr/>
      <dgm:t>
        <a:bodyPr/>
        <a:lstStyle/>
        <a:p>
          <a:endParaRPr lang="pl-PL"/>
        </a:p>
      </dgm:t>
    </dgm:pt>
    <dgm:pt modelId="{774A2E14-9EBE-44E9-8A83-B71EEF63A138}" type="pres">
      <dgm:prSet presAssocID="{AC4DF1E9-1449-4B5C-B859-A949ABCB649B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EE593FC-FDBC-4713-9FDC-C3E4053207B1}" type="pres">
      <dgm:prSet presAssocID="{AC4DF1E9-1449-4B5C-B859-A949ABCB649B}" presName="negSpace" presStyleCnt="0"/>
      <dgm:spPr/>
    </dgm:pt>
    <dgm:pt modelId="{C25C8CFD-F1E6-40A9-B759-AB73CAA680DA}" type="pres">
      <dgm:prSet presAssocID="{AC4DF1E9-1449-4B5C-B859-A949ABCB649B}" presName="circle" presStyleLbl="node1" presStyleIdx="0" presStyleCnt="2"/>
      <dgm:spPr/>
      <dgm:t>
        <a:bodyPr/>
        <a:lstStyle/>
        <a:p>
          <a:endParaRPr lang="pl-PL"/>
        </a:p>
      </dgm:t>
    </dgm:pt>
    <dgm:pt modelId="{F002ED4A-0BB0-4527-85E9-4E032817C150}" type="pres">
      <dgm:prSet presAssocID="{594C1FA8-BC00-4DA1-A3C4-1ACFF885D232}" presName="transSpace" presStyleCnt="0"/>
      <dgm:spPr/>
    </dgm:pt>
    <dgm:pt modelId="{B484142B-02E8-4E23-8117-E5400A8146B2}" type="pres">
      <dgm:prSet presAssocID="{26605AC7-34C8-48CB-94D7-F523D32C2B8A}" presName="posSpace" presStyleCnt="0"/>
      <dgm:spPr/>
    </dgm:pt>
    <dgm:pt modelId="{FCF8A9BE-6237-4350-B6E8-8D97FC79FA54}" type="pres">
      <dgm:prSet presAssocID="{26605AC7-34C8-48CB-94D7-F523D32C2B8A}" presName="vertFlow" presStyleCnt="0"/>
      <dgm:spPr/>
    </dgm:pt>
    <dgm:pt modelId="{8B4D1602-A5D6-468E-8199-222105D6B8CD}" type="pres">
      <dgm:prSet presAssocID="{26605AC7-34C8-48CB-94D7-F523D32C2B8A}" presName="topSpace" presStyleCnt="0"/>
      <dgm:spPr/>
    </dgm:pt>
    <dgm:pt modelId="{F3180C97-9424-4FED-96A0-C651732058B1}" type="pres">
      <dgm:prSet presAssocID="{26605AC7-34C8-48CB-94D7-F523D32C2B8A}" presName="firstComp" presStyleCnt="0"/>
      <dgm:spPr/>
    </dgm:pt>
    <dgm:pt modelId="{FD7E683E-3600-49A6-8430-F6ECA4483AE2}" type="pres">
      <dgm:prSet presAssocID="{26605AC7-34C8-48CB-94D7-F523D32C2B8A}" presName="firstChild" presStyleLbl="bgAccFollowNode1" presStyleIdx="1" presStyleCnt="2"/>
      <dgm:spPr/>
      <dgm:t>
        <a:bodyPr/>
        <a:lstStyle/>
        <a:p>
          <a:endParaRPr lang="pl-PL"/>
        </a:p>
      </dgm:t>
    </dgm:pt>
    <dgm:pt modelId="{DDFDEC2A-87B8-4EAC-9E21-400858C6686D}" type="pres">
      <dgm:prSet presAssocID="{26605AC7-34C8-48CB-94D7-F523D32C2B8A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2B6B04B-126C-46D2-80D9-5C820A2DA5E1}" type="pres">
      <dgm:prSet presAssocID="{26605AC7-34C8-48CB-94D7-F523D32C2B8A}" presName="negSpace" presStyleCnt="0"/>
      <dgm:spPr/>
    </dgm:pt>
    <dgm:pt modelId="{EF93CC3D-9960-4399-A707-ED773BC34F0D}" type="pres">
      <dgm:prSet presAssocID="{26605AC7-34C8-48CB-94D7-F523D32C2B8A}" presName="circle" presStyleLbl="node1" presStyleIdx="1" presStyleCnt="2"/>
      <dgm:spPr/>
      <dgm:t>
        <a:bodyPr/>
        <a:lstStyle/>
        <a:p>
          <a:endParaRPr lang="pl-PL"/>
        </a:p>
      </dgm:t>
    </dgm:pt>
  </dgm:ptLst>
  <dgm:cxnLst>
    <dgm:cxn modelId="{6D8AE955-E6E6-46F8-BDB2-20ABEB14084D}" srcId="{8C4C0474-52FF-40E7-B019-EA934A0BE391}" destId="{AC4DF1E9-1449-4B5C-B859-A949ABCB649B}" srcOrd="0" destOrd="0" parTransId="{E97625D3-A097-4468-88FF-0EDEE26776A0}" sibTransId="{594C1FA8-BC00-4DA1-A3C4-1ACFF885D232}"/>
    <dgm:cxn modelId="{3D6A666C-F5DB-4B8A-BECA-BC7A1EBECCCA}" srcId="{8C4C0474-52FF-40E7-B019-EA934A0BE391}" destId="{26605AC7-34C8-48CB-94D7-F523D32C2B8A}" srcOrd="1" destOrd="0" parTransId="{724CB20D-DFFF-4EB5-8C3F-15EC8827AE4F}" sibTransId="{25153C0D-6A5C-45DB-91B1-8CC68AAE3EC0}"/>
    <dgm:cxn modelId="{10F22AF4-0A06-499D-A13F-CD185BC3C36A}" type="presOf" srcId="{AB26352D-05AB-4D31-B856-E48465F6538A}" destId="{FD7E683E-3600-49A6-8430-F6ECA4483AE2}" srcOrd="0" destOrd="0" presId="urn:microsoft.com/office/officeart/2005/8/layout/hList9"/>
    <dgm:cxn modelId="{4B75964A-ED0F-4F3B-B382-A23833650342}" type="presOf" srcId="{AC4DF1E9-1449-4B5C-B859-A949ABCB649B}" destId="{C25C8CFD-F1E6-40A9-B759-AB73CAA680DA}" srcOrd="0" destOrd="0" presId="urn:microsoft.com/office/officeart/2005/8/layout/hList9"/>
    <dgm:cxn modelId="{1B95564E-8F48-4CF9-8FCF-003C78AC0738}" type="presOf" srcId="{895FE478-F6DD-4975-9468-1EAAF1813662}" destId="{CCD05C2A-F80E-48C7-AA0D-FB12F5F71F0F}" srcOrd="0" destOrd="0" presId="urn:microsoft.com/office/officeart/2005/8/layout/hList9"/>
    <dgm:cxn modelId="{C9B380FC-9994-404E-AED7-729929B229C8}" type="presOf" srcId="{8C4C0474-52FF-40E7-B019-EA934A0BE391}" destId="{99E37F1A-D9F7-47E5-905A-D27A0397F052}" srcOrd="0" destOrd="0" presId="urn:microsoft.com/office/officeart/2005/8/layout/hList9"/>
    <dgm:cxn modelId="{9F4E9FE3-2F7D-4B4F-AFD0-DB55CF757241}" srcId="{AC4DF1E9-1449-4B5C-B859-A949ABCB649B}" destId="{895FE478-F6DD-4975-9468-1EAAF1813662}" srcOrd="0" destOrd="0" parTransId="{028D9D74-E132-49B7-AFF6-7EFAA4EAD0A3}" sibTransId="{9FEDE5CD-324F-4687-9D80-D01147F33B7A}"/>
    <dgm:cxn modelId="{26B74F07-77B9-4D71-BBAF-9A602C26EEB7}" type="presOf" srcId="{895FE478-F6DD-4975-9468-1EAAF1813662}" destId="{774A2E14-9EBE-44E9-8A83-B71EEF63A138}" srcOrd="1" destOrd="0" presId="urn:microsoft.com/office/officeart/2005/8/layout/hList9"/>
    <dgm:cxn modelId="{8D30E4F9-5957-4974-9EF0-1659D54B4FB9}" srcId="{26605AC7-34C8-48CB-94D7-F523D32C2B8A}" destId="{AB26352D-05AB-4D31-B856-E48465F6538A}" srcOrd="0" destOrd="0" parTransId="{B04F7010-3ECE-4852-B953-A7CF042F3231}" sibTransId="{E166761D-8C2D-4943-8DBF-200968E05C77}"/>
    <dgm:cxn modelId="{FFCB3E8C-B9E0-45DA-93AF-14BDAE884209}" type="presOf" srcId="{AB26352D-05AB-4D31-B856-E48465F6538A}" destId="{DDFDEC2A-87B8-4EAC-9E21-400858C6686D}" srcOrd="1" destOrd="0" presId="urn:microsoft.com/office/officeart/2005/8/layout/hList9"/>
    <dgm:cxn modelId="{D20D668B-673B-434E-BE04-A0CFB80A8F26}" type="presOf" srcId="{26605AC7-34C8-48CB-94D7-F523D32C2B8A}" destId="{EF93CC3D-9960-4399-A707-ED773BC34F0D}" srcOrd="0" destOrd="0" presId="urn:microsoft.com/office/officeart/2005/8/layout/hList9"/>
    <dgm:cxn modelId="{6B6DE2C8-F8DF-4BA6-BAD9-14472F796690}" type="presParOf" srcId="{99E37F1A-D9F7-47E5-905A-D27A0397F052}" destId="{B4EA9A77-B3AD-4918-848A-EC2D32B23AC0}" srcOrd="0" destOrd="0" presId="urn:microsoft.com/office/officeart/2005/8/layout/hList9"/>
    <dgm:cxn modelId="{3F3C714C-9A17-44F1-B2E8-D21BD1711950}" type="presParOf" srcId="{99E37F1A-D9F7-47E5-905A-D27A0397F052}" destId="{BAB41813-9B23-4E1A-88E3-A2432A37FFB0}" srcOrd="1" destOrd="0" presId="urn:microsoft.com/office/officeart/2005/8/layout/hList9"/>
    <dgm:cxn modelId="{32DCFCE9-5E7B-4234-8FA5-71B27AD14E71}" type="presParOf" srcId="{BAB41813-9B23-4E1A-88E3-A2432A37FFB0}" destId="{E9900FAE-6B59-4DB9-9703-1F29309E6F4C}" srcOrd="0" destOrd="0" presId="urn:microsoft.com/office/officeart/2005/8/layout/hList9"/>
    <dgm:cxn modelId="{87740F43-7AB4-4A93-9142-CC7E1A027E96}" type="presParOf" srcId="{BAB41813-9B23-4E1A-88E3-A2432A37FFB0}" destId="{1A9379F9-E0D9-4E9B-8410-93F62E7A2E3C}" srcOrd="1" destOrd="0" presId="urn:microsoft.com/office/officeart/2005/8/layout/hList9"/>
    <dgm:cxn modelId="{2960AD82-E7ED-4540-99FB-D9FB0EE9B9D8}" type="presParOf" srcId="{1A9379F9-E0D9-4E9B-8410-93F62E7A2E3C}" destId="{CCD05C2A-F80E-48C7-AA0D-FB12F5F71F0F}" srcOrd="0" destOrd="0" presId="urn:microsoft.com/office/officeart/2005/8/layout/hList9"/>
    <dgm:cxn modelId="{D4A5AD81-7524-4E6F-8FD8-FF592B4B500E}" type="presParOf" srcId="{1A9379F9-E0D9-4E9B-8410-93F62E7A2E3C}" destId="{774A2E14-9EBE-44E9-8A83-B71EEF63A138}" srcOrd="1" destOrd="0" presId="urn:microsoft.com/office/officeart/2005/8/layout/hList9"/>
    <dgm:cxn modelId="{C68BA7C3-F6D3-40EA-9BA9-0CEED1F6E697}" type="presParOf" srcId="{99E37F1A-D9F7-47E5-905A-D27A0397F052}" destId="{DEE593FC-FDBC-4713-9FDC-C3E4053207B1}" srcOrd="2" destOrd="0" presId="urn:microsoft.com/office/officeart/2005/8/layout/hList9"/>
    <dgm:cxn modelId="{8F02F342-9BC7-40DB-B019-CF2D5E1E42A1}" type="presParOf" srcId="{99E37F1A-D9F7-47E5-905A-D27A0397F052}" destId="{C25C8CFD-F1E6-40A9-B759-AB73CAA680DA}" srcOrd="3" destOrd="0" presId="urn:microsoft.com/office/officeart/2005/8/layout/hList9"/>
    <dgm:cxn modelId="{9BE8A78F-2B44-4CC4-83FF-45D22C943747}" type="presParOf" srcId="{99E37F1A-D9F7-47E5-905A-D27A0397F052}" destId="{F002ED4A-0BB0-4527-85E9-4E032817C150}" srcOrd="4" destOrd="0" presId="urn:microsoft.com/office/officeart/2005/8/layout/hList9"/>
    <dgm:cxn modelId="{8A843E2D-A812-4947-8DBD-938FF94799F8}" type="presParOf" srcId="{99E37F1A-D9F7-47E5-905A-D27A0397F052}" destId="{B484142B-02E8-4E23-8117-E5400A8146B2}" srcOrd="5" destOrd="0" presId="urn:microsoft.com/office/officeart/2005/8/layout/hList9"/>
    <dgm:cxn modelId="{6F03DBFC-9849-441D-BC52-16D9FE20C936}" type="presParOf" srcId="{99E37F1A-D9F7-47E5-905A-D27A0397F052}" destId="{FCF8A9BE-6237-4350-B6E8-8D97FC79FA54}" srcOrd="6" destOrd="0" presId="urn:microsoft.com/office/officeart/2005/8/layout/hList9"/>
    <dgm:cxn modelId="{DFEDE839-3EED-4078-8607-5CBEF8F05D96}" type="presParOf" srcId="{FCF8A9BE-6237-4350-B6E8-8D97FC79FA54}" destId="{8B4D1602-A5D6-468E-8199-222105D6B8CD}" srcOrd="0" destOrd="0" presId="urn:microsoft.com/office/officeart/2005/8/layout/hList9"/>
    <dgm:cxn modelId="{66EC633C-7D25-420D-8527-69676D9C27FB}" type="presParOf" srcId="{FCF8A9BE-6237-4350-B6E8-8D97FC79FA54}" destId="{F3180C97-9424-4FED-96A0-C651732058B1}" srcOrd="1" destOrd="0" presId="urn:microsoft.com/office/officeart/2005/8/layout/hList9"/>
    <dgm:cxn modelId="{74E0AB24-9078-47A0-905A-8311D062F178}" type="presParOf" srcId="{F3180C97-9424-4FED-96A0-C651732058B1}" destId="{FD7E683E-3600-49A6-8430-F6ECA4483AE2}" srcOrd="0" destOrd="0" presId="urn:microsoft.com/office/officeart/2005/8/layout/hList9"/>
    <dgm:cxn modelId="{390446E4-CA2F-4D60-9D81-950959E42766}" type="presParOf" srcId="{F3180C97-9424-4FED-96A0-C651732058B1}" destId="{DDFDEC2A-87B8-4EAC-9E21-400858C6686D}" srcOrd="1" destOrd="0" presId="urn:microsoft.com/office/officeart/2005/8/layout/hList9"/>
    <dgm:cxn modelId="{6F949D31-3AE1-4525-9CE1-B5C1D118D8C3}" type="presParOf" srcId="{99E37F1A-D9F7-47E5-905A-D27A0397F052}" destId="{72B6B04B-126C-46D2-80D9-5C820A2DA5E1}" srcOrd="7" destOrd="0" presId="urn:microsoft.com/office/officeart/2005/8/layout/hList9"/>
    <dgm:cxn modelId="{7601EF6E-2574-421E-9041-07818D22E364}" type="presParOf" srcId="{99E37F1A-D9F7-47E5-905A-D27A0397F052}" destId="{EF93CC3D-9960-4399-A707-ED773BC34F0D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4C0474-52FF-40E7-B019-EA934A0BE391}" type="doc">
      <dgm:prSet loTypeId="urn:microsoft.com/office/officeart/2005/8/layout/hList9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AC4DF1E9-1449-4B5C-B859-A949ABCB649B}">
      <dgm:prSet phldrT="[Tekst]"/>
      <dgm:spPr/>
      <dgm:t>
        <a:bodyPr/>
        <a:lstStyle/>
        <a:p>
          <a:r>
            <a:rPr lang="pl-PL" b="1" dirty="0" smtClean="0"/>
            <a:t>pył PM10</a:t>
          </a:r>
          <a:endParaRPr lang="pl-PL" b="1" dirty="0"/>
        </a:p>
      </dgm:t>
    </dgm:pt>
    <dgm:pt modelId="{E97625D3-A097-4468-88FF-0EDEE26776A0}" type="parTrans" cxnId="{6D8AE955-E6E6-46F8-BDB2-20ABEB14084D}">
      <dgm:prSet/>
      <dgm:spPr/>
      <dgm:t>
        <a:bodyPr/>
        <a:lstStyle/>
        <a:p>
          <a:endParaRPr lang="pl-PL"/>
        </a:p>
      </dgm:t>
    </dgm:pt>
    <dgm:pt modelId="{594C1FA8-BC00-4DA1-A3C4-1ACFF885D232}" type="sibTrans" cxnId="{6D8AE955-E6E6-46F8-BDB2-20ABEB14084D}">
      <dgm:prSet/>
      <dgm:spPr/>
      <dgm:t>
        <a:bodyPr/>
        <a:lstStyle/>
        <a:p>
          <a:endParaRPr lang="pl-PL"/>
        </a:p>
      </dgm:t>
    </dgm:pt>
    <dgm:pt modelId="{895FE478-F6DD-4975-9468-1EAAF1813662}">
      <dgm:prSet phldrT="[Tekst]"/>
      <dgm:spPr/>
      <dgm:t>
        <a:bodyPr/>
        <a:lstStyle/>
        <a:p>
          <a:r>
            <a:rPr lang="pl-PL" dirty="0" smtClean="0"/>
            <a:t>5 stref</a:t>
          </a:r>
          <a:endParaRPr lang="pl-PL" dirty="0"/>
        </a:p>
      </dgm:t>
    </dgm:pt>
    <dgm:pt modelId="{028D9D74-E132-49B7-AFF6-7EFAA4EAD0A3}" type="parTrans" cxnId="{9F4E9FE3-2F7D-4B4F-AFD0-DB55CF757241}">
      <dgm:prSet/>
      <dgm:spPr/>
      <dgm:t>
        <a:bodyPr/>
        <a:lstStyle/>
        <a:p>
          <a:endParaRPr lang="pl-PL"/>
        </a:p>
      </dgm:t>
    </dgm:pt>
    <dgm:pt modelId="{9FEDE5CD-324F-4687-9D80-D01147F33B7A}" type="sibTrans" cxnId="{9F4E9FE3-2F7D-4B4F-AFD0-DB55CF757241}">
      <dgm:prSet/>
      <dgm:spPr/>
      <dgm:t>
        <a:bodyPr/>
        <a:lstStyle/>
        <a:p>
          <a:endParaRPr lang="pl-PL"/>
        </a:p>
      </dgm:t>
    </dgm:pt>
    <dgm:pt modelId="{26605AC7-34C8-48CB-94D7-F523D32C2B8A}">
      <dgm:prSet phldrT="[Tekst]"/>
      <dgm:spPr/>
      <dgm:t>
        <a:bodyPr/>
        <a:lstStyle/>
        <a:p>
          <a:r>
            <a:rPr lang="pl-PL" b="1" dirty="0" smtClean="0"/>
            <a:t>B(a)P</a:t>
          </a:r>
          <a:endParaRPr lang="pl-PL" b="1" baseline="-25000" dirty="0"/>
        </a:p>
      </dgm:t>
    </dgm:pt>
    <dgm:pt modelId="{724CB20D-DFFF-4EB5-8C3F-15EC8827AE4F}" type="parTrans" cxnId="{3D6A666C-F5DB-4B8A-BECA-BC7A1EBECCCA}">
      <dgm:prSet/>
      <dgm:spPr/>
      <dgm:t>
        <a:bodyPr/>
        <a:lstStyle/>
        <a:p>
          <a:endParaRPr lang="pl-PL"/>
        </a:p>
      </dgm:t>
    </dgm:pt>
    <dgm:pt modelId="{25153C0D-6A5C-45DB-91B1-8CC68AAE3EC0}" type="sibTrans" cxnId="{3D6A666C-F5DB-4B8A-BECA-BC7A1EBECCCA}">
      <dgm:prSet/>
      <dgm:spPr/>
      <dgm:t>
        <a:bodyPr/>
        <a:lstStyle/>
        <a:p>
          <a:endParaRPr lang="pl-PL"/>
        </a:p>
      </dgm:t>
    </dgm:pt>
    <dgm:pt modelId="{AB26352D-05AB-4D31-B856-E48465F6538A}">
      <dgm:prSet phldrT="[Tekst]"/>
      <dgm:spPr/>
      <dgm:t>
        <a:bodyPr/>
        <a:lstStyle/>
        <a:p>
          <a:r>
            <a:rPr lang="pl-PL" dirty="0" smtClean="0"/>
            <a:t>5 stref</a:t>
          </a:r>
          <a:endParaRPr lang="pl-PL" dirty="0"/>
        </a:p>
      </dgm:t>
    </dgm:pt>
    <dgm:pt modelId="{B04F7010-3ECE-4852-B953-A7CF042F3231}" type="parTrans" cxnId="{8D30E4F9-5957-4974-9EF0-1659D54B4FB9}">
      <dgm:prSet/>
      <dgm:spPr/>
      <dgm:t>
        <a:bodyPr/>
        <a:lstStyle/>
        <a:p>
          <a:endParaRPr lang="pl-PL"/>
        </a:p>
      </dgm:t>
    </dgm:pt>
    <dgm:pt modelId="{E166761D-8C2D-4943-8DBF-200968E05C77}" type="sibTrans" cxnId="{8D30E4F9-5957-4974-9EF0-1659D54B4FB9}">
      <dgm:prSet/>
      <dgm:spPr/>
      <dgm:t>
        <a:bodyPr/>
        <a:lstStyle/>
        <a:p>
          <a:endParaRPr lang="pl-PL"/>
        </a:p>
      </dgm:t>
    </dgm:pt>
    <dgm:pt modelId="{2A3BA28E-78FD-4E39-84BA-1F3A8C750B89}">
      <dgm:prSet/>
      <dgm:spPr/>
      <dgm:t>
        <a:bodyPr/>
        <a:lstStyle/>
        <a:p>
          <a:r>
            <a:rPr lang="pl-PL" b="1" dirty="0" smtClean="0"/>
            <a:t>Pył PM2,5</a:t>
          </a:r>
          <a:endParaRPr lang="pl-PL" b="1" dirty="0"/>
        </a:p>
      </dgm:t>
    </dgm:pt>
    <dgm:pt modelId="{47BA7549-1924-4798-A245-E8D7CE7960B5}" type="parTrans" cxnId="{F46EE4E9-F207-4331-B326-A292339A4636}">
      <dgm:prSet/>
      <dgm:spPr/>
      <dgm:t>
        <a:bodyPr/>
        <a:lstStyle/>
        <a:p>
          <a:endParaRPr lang="pl-PL"/>
        </a:p>
      </dgm:t>
    </dgm:pt>
    <dgm:pt modelId="{50AD23D6-B560-4068-AF30-3EC3B4B09D9F}" type="sibTrans" cxnId="{F46EE4E9-F207-4331-B326-A292339A4636}">
      <dgm:prSet/>
      <dgm:spPr/>
      <dgm:t>
        <a:bodyPr/>
        <a:lstStyle/>
        <a:p>
          <a:endParaRPr lang="pl-PL"/>
        </a:p>
      </dgm:t>
    </dgm:pt>
    <dgm:pt modelId="{4E39F9A4-5C5E-4F74-805F-41893D71E2A2}">
      <dgm:prSet custT="1"/>
      <dgm:spPr/>
      <dgm:t>
        <a:bodyPr/>
        <a:lstStyle/>
        <a:p>
          <a:r>
            <a:rPr lang="pl-PL" sz="1800" b="1" dirty="0" smtClean="0"/>
            <a:t>SO</a:t>
          </a:r>
          <a:r>
            <a:rPr lang="pl-PL" sz="1800" b="1" baseline="-25000" dirty="0" smtClean="0"/>
            <a:t>2</a:t>
          </a:r>
          <a:endParaRPr lang="pl-PL" sz="1800" b="1" baseline="-25000" dirty="0"/>
        </a:p>
      </dgm:t>
    </dgm:pt>
    <dgm:pt modelId="{6B0DE719-4D38-4214-A7D9-C9EAF1B04578}" type="parTrans" cxnId="{4FCFAAA3-310F-48F6-8AD9-42A7936BBAC6}">
      <dgm:prSet/>
      <dgm:spPr/>
      <dgm:t>
        <a:bodyPr/>
        <a:lstStyle/>
        <a:p>
          <a:endParaRPr lang="pl-PL"/>
        </a:p>
      </dgm:t>
    </dgm:pt>
    <dgm:pt modelId="{DD225D18-DDE6-4403-856D-64F24876B2A7}" type="sibTrans" cxnId="{4FCFAAA3-310F-48F6-8AD9-42A7936BBAC6}">
      <dgm:prSet/>
      <dgm:spPr/>
      <dgm:t>
        <a:bodyPr/>
        <a:lstStyle/>
        <a:p>
          <a:endParaRPr lang="pl-PL"/>
        </a:p>
      </dgm:t>
    </dgm:pt>
    <dgm:pt modelId="{2D409CF5-D4F4-4D79-89FF-50599249D35B}">
      <dgm:prSet/>
      <dgm:spPr/>
      <dgm:t>
        <a:bodyPr/>
        <a:lstStyle/>
        <a:p>
          <a:r>
            <a:rPr lang="pl-PL" dirty="0" smtClean="0"/>
            <a:t>5 stref</a:t>
          </a:r>
          <a:endParaRPr lang="pl-PL" dirty="0"/>
        </a:p>
      </dgm:t>
    </dgm:pt>
    <dgm:pt modelId="{339D0341-207D-48D1-8804-E1ADE98D6E42}" type="parTrans" cxnId="{9D4478AE-D02C-4B70-A2EF-24642A43DC6B}">
      <dgm:prSet/>
      <dgm:spPr/>
      <dgm:t>
        <a:bodyPr/>
        <a:lstStyle/>
        <a:p>
          <a:endParaRPr lang="pl-PL"/>
        </a:p>
      </dgm:t>
    </dgm:pt>
    <dgm:pt modelId="{34A9D25E-9BB5-4079-A031-0C6757A291ED}" type="sibTrans" cxnId="{9D4478AE-D02C-4B70-A2EF-24642A43DC6B}">
      <dgm:prSet/>
      <dgm:spPr/>
      <dgm:t>
        <a:bodyPr/>
        <a:lstStyle/>
        <a:p>
          <a:endParaRPr lang="pl-PL"/>
        </a:p>
      </dgm:t>
    </dgm:pt>
    <dgm:pt modelId="{47399C03-1B83-4783-B20A-378E9467180B}">
      <dgm:prSet/>
      <dgm:spPr/>
      <dgm:t>
        <a:bodyPr/>
        <a:lstStyle/>
        <a:p>
          <a:r>
            <a:rPr lang="pl-PL" dirty="0" smtClean="0"/>
            <a:t>Strefa śląska</a:t>
          </a:r>
          <a:endParaRPr lang="pl-PL" dirty="0"/>
        </a:p>
      </dgm:t>
    </dgm:pt>
    <dgm:pt modelId="{B00EB970-69DB-4199-82E4-F903131F6A62}" type="parTrans" cxnId="{EBF443DE-8C91-4C3A-BF42-94D555A0480F}">
      <dgm:prSet/>
      <dgm:spPr/>
      <dgm:t>
        <a:bodyPr/>
        <a:lstStyle/>
        <a:p>
          <a:endParaRPr lang="pl-PL"/>
        </a:p>
      </dgm:t>
    </dgm:pt>
    <dgm:pt modelId="{DC8956D8-224C-4117-A7EF-8D763EBE7D51}" type="sibTrans" cxnId="{EBF443DE-8C91-4C3A-BF42-94D555A0480F}">
      <dgm:prSet/>
      <dgm:spPr/>
      <dgm:t>
        <a:bodyPr/>
        <a:lstStyle/>
        <a:p>
          <a:endParaRPr lang="pl-PL"/>
        </a:p>
      </dgm:t>
    </dgm:pt>
    <dgm:pt modelId="{99E37F1A-D9F7-47E5-905A-D27A0397F052}" type="pres">
      <dgm:prSet presAssocID="{8C4C0474-52FF-40E7-B019-EA934A0BE391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B4EA9A77-B3AD-4918-848A-EC2D32B23AC0}" type="pres">
      <dgm:prSet presAssocID="{AC4DF1E9-1449-4B5C-B859-A949ABCB649B}" presName="posSpace" presStyleCnt="0"/>
      <dgm:spPr/>
    </dgm:pt>
    <dgm:pt modelId="{BAB41813-9B23-4E1A-88E3-A2432A37FFB0}" type="pres">
      <dgm:prSet presAssocID="{AC4DF1E9-1449-4B5C-B859-A949ABCB649B}" presName="vertFlow" presStyleCnt="0"/>
      <dgm:spPr/>
    </dgm:pt>
    <dgm:pt modelId="{E9900FAE-6B59-4DB9-9703-1F29309E6F4C}" type="pres">
      <dgm:prSet presAssocID="{AC4DF1E9-1449-4B5C-B859-A949ABCB649B}" presName="topSpace" presStyleCnt="0"/>
      <dgm:spPr/>
    </dgm:pt>
    <dgm:pt modelId="{1A9379F9-E0D9-4E9B-8410-93F62E7A2E3C}" type="pres">
      <dgm:prSet presAssocID="{AC4DF1E9-1449-4B5C-B859-A949ABCB649B}" presName="firstComp" presStyleCnt="0"/>
      <dgm:spPr/>
    </dgm:pt>
    <dgm:pt modelId="{CCD05C2A-F80E-48C7-AA0D-FB12F5F71F0F}" type="pres">
      <dgm:prSet presAssocID="{AC4DF1E9-1449-4B5C-B859-A949ABCB649B}" presName="firstChild" presStyleLbl="bgAccFollowNode1" presStyleIdx="0" presStyleCnt="4"/>
      <dgm:spPr/>
      <dgm:t>
        <a:bodyPr/>
        <a:lstStyle/>
        <a:p>
          <a:endParaRPr lang="pl-PL"/>
        </a:p>
      </dgm:t>
    </dgm:pt>
    <dgm:pt modelId="{774A2E14-9EBE-44E9-8A83-B71EEF63A138}" type="pres">
      <dgm:prSet presAssocID="{AC4DF1E9-1449-4B5C-B859-A949ABCB649B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EE593FC-FDBC-4713-9FDC-C3E4053207B1}" type="pres">
      <dgm:prSet presAssocID="{AC4DF1E9-1449-4B5C-B859-A949ABCB649B}" presName="negSpace" presStyleCnt="0"/>
      <dgm:spPr/>
    </dgm:pt>
    <dgm:pt modelId="{C25C8CFD-F1E6-40A9-B759-AB73CAA680DA}" type="pres">
      <dgm:prSet presAssocID="{AC4DF1E9-1449-4B5C-B859-A949ABCB649B}" presName="circle" presStyleLbl="node1" presStyleIdx="0" presStyleCnt="4"/>
      <dgm:spPr/>
      <dgm:t>
        <a:bodyPr/>
        <a:lstStyle/>
        <a:p>
          <a:endParaRPr lang="pl-PL"/>
        </a:p>
      </dgm:t>
    </dgm:pt>
    <dgm:pt modelId="{F002ED4A-0BB0-4527-85E9-4E032817C150}" type="pres">
      <dgm:prSet presAssocID="{594C1FA8-BC00-4DA1-A3C4-1ACFF885D232}" presName="transSpace" presStyleCnt="0"/>
      <dgm:spPr/>
    </dgm:pt>
    <dgm:pt modelId="{B484142B-02E8-4E23-8117-E5400A8146B2}" type="pres">
      <dgm:prSet presAssocID="{26605AC7-34C8-48CB-94D7-F523D32C2B8A}" presName="posSpace" presStyleCnt="0"/>
      <dgm:spPr/>
    </dgm:pt>
    <dgm:pt modelId="{FCF8A9BE-6237-4350-B6E8-8D97FC79FA54}" type="pres">
      <dgm:prSet presAssocID="{26605AC7-34C8-48CB-94D7-F523D32C2B8A}" presName="vertFlow" presStyleCnt="0"/>
      <dgm:spPr/>
    </dgm:pt>
    <dgm:pt modelId="{8B4D1602-A5D6-468E-8199-222105D6B8CD}" type="pres">
      <dgm:prSet presAssocID="{26605AC7-34C8-48CB-94D7-F523D32C2B8A}" presName="topSpace" presStyleCnt="0"/>
      <dgm:spPr/>
    </dgm:pt>
    <dgm:pt modelId="{F3180C97-9424-4FED-96A0-C651732058B1}" type="pres">
      <dgm:prSet presAssocID="{26605AC7-34C8-48CB-94D7-F523D32C2B8A}" presName="firstComp" presStyleCnt="0"/>
      <dgm:spPr/>
    </dgm:pt>
    <dgm:pt modelId="{FD7E683E-3600-49A6-8430-F6ECA4483AE2}" type="pres">
      <dgm:prSet presAssocID="{26605AC7-34C8-48CB-94D7-F523D32C2B8A}" presName="firstChild" presStyleLbl="bgAccFollowNode1" presStyleIdx="1" presStyleCnt="4"/>
      <dgm:spPr/>
      <dgm:t>
        <a:bodyPr/>
        <a:lstStyle/>
        <a:p>
          <a:endParaRPr lang="pl-PL"/>
        </a:p>
      </dgm:t>
    </dgm:pt>
    <dgm:pt modelId="{DDFDEC2A-87B8-4EAC-9E21-400858C6686D}" type="pres">
      <dgm:prSet presAssocID="{26605AC7-34C8-48CB-94D7-F523D32C2B8A}" presName="first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2B6B04B-126C-46D2-80D9-5C820A2DA5E1}" type="pres">
      <dgm:prSet presAssocID="{26605AC7-34C8-48CB-94D7-F523D32C2B8A}" presName="negSpace" presStyleCnt="0"/>
      <dgm:spPr/>
    </dgm:pt>
    <dgm:pt modelId="{EF93CC3D-9960-4399-A707-ED773BC34F0D}" type="pres">
      <dgm:prSet presAssocID="{26605AC7-34C8-48CB-94D7-F523D32C2B8A}" presName="circle" presStyleLbl="node1" presStyleIdx="1" presStyleCnt="4"/>
      <dgm:spPr/>
      <dgm:t>
        <a:bodyPr/>
        <a:lstStyle/>
        <a:p>
          <a:endParaRPr lang="pl-PL"/>
        </a:p>
      </dgm:t>
    </dgm:pt>
    <dgm:pt modelId="{A5F51957-9971-4441-B4F5-C8B3454DE699}" type="pres">
      <dgm:prSet presAssocID="{25153C0D-6A5C-45DB-91B1-8CC68AAE3EC0}" presName="transSpace" presStyleCnt="0"/>
      <dgm:spPr/>
    </dgm:pt>
    <dgm:pt modelId="{E4E9A33B-0BE7-42AF-B738-1EAEDE78050C}" type="pres">
      <dgm:prSet presAssocID="{2A3BA28E-78FD-4E39-84BA-1F3A8C750B89}" presName="posSpace" presStyleCnt="0"/>
      <dgm:spPr/>
    </dgm:pt>
    <dgm:pt modelId="{E4BCE7DC-C7C0-48EC-BC69-AD269C535B7F}" type="pres">
      <dgm:prSet presAssocID="{2A3BA28E-78FD-4E39-84BA-1F3A8C750B89}" presName="vertFlow" presStyleCnt="0"/>
      <dgm:spPr/>
    </dgm:pt>
    <dgm:pt modelId="{E0F0E168-3FEF-47F3-B6ED-1848A675472C}" type="pres">
      <dgm:prSet presAssocID="{2A3BA28E-78FD-4E39-84BA-1F3A8C750B89}" presName="topSpace" presStyleCnt="0"/>
      <dgm:spPr/>
    </dgm:pt>
    <dgm:pt modelId="{EA9F95AB-B2B5-4274-84C4-3DE77EDEB10E}" type="pres">
      <dgm:prSet presAssocID="{2A3BA28E-78FD-4E39-84BA-1F3A8C750B89}" presName="firstComp" presStyleCnt="0"/>
      <dgm:spPr/>
    </dgm:pt>
    <dgm:pt modelId="{53584A34-15A6-4C2E-9364-A8F8738758AD}" type="pres">
      <dgm:prSet presAssocID="{2A3BA28E-78FD-4E39-84BA-1F3A8C750B89}" presName="firstChild" presStyleLbl="bgAccFollowNode1" presStyleIdx="2" presStyleCnt="4"/>
      <dgm:spPr/>
      <dgm:t>
        <a:bodyPr/>
        <a:lstStyle/>
        <a:p>
          <a:endParaRPr lang="pl-PL"/>
        </a:p>
      </dgm:t>
    </dgm:pt>
    <dgm:pt modelId="{EBD98741-DB26-492D-9B30-9745E99B0714}" type="pres">
      <dgm:prSet presAssocID="{2A3BA28E-78FD-4E39-84BA-1F3A8C750B89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E854AF4-9A26-4481-BB71-406D7960FE33}" type="pres">
      <dgm:prSet presAssocID="{2A3BA28E-78FD-4E39-84BA-1F3A8C750B89}" presName="negSpace" presStyleCnt="0"/>
      <dgm:spPr/>
    </dgm:pt>
    <dgm:pt modelId="{E3888A73-10D2-48F4-89CA-937A93A9E39B}" type="pres">
      <dgm:prSet presAssocID="{2A3BA28E-78FD-4E39-84BA-1F3A8C750B89}" presName="circle" presStyleLbl="node1" presStyleIdx="2" presStyleCnt="4"/>
      <dgm:spPr/>
      <dgm:t>
        <a:bodyPr/>
        <a:lstStyle/>
        <a:p>
          <a:endParaRPr lang="pl-PL"/>
        </a:p>
      </dgm:t>
    </dgm:pt>
    <dgm:pt modelId="{69D90558-9515-4AA4-A3A6-7C2B55F2CCBC}" type="pres">
      <dgm:prSet presAssocID="{50AD23D6-B560-4068-AF30-3EC3B4B09D9F}" presName="transSpace" presStyleCnt="0"/>
      <dgm:spPr/>
    </dgm:pt>
    <dgm:pt modelId="{676245E4-E6A1-4B37-AD83-AB0BFB07B1B5}" type="pres">
      <dgm:prSet presAssocID="{4E39F9A4-5C5E-4F74-805F-41893D71E2A2}" presName="posSpace" presStyleCnt="0"/>
      <dgm:spPr/>
    </dgm:pt>
    <dgm:pt modelId="{6F235DB6-5344-4014-97AB-5B78F9A9A6A6}" type="pres">
      <dgm:prSet presAssocID="{4E39F9A4-5C5E-4F74-805F-41893D71E2A2}" presName="vertFlow" presStyleCnt="0"/>
      <dgm:spPr/>
    </dgm:pt>
    <dgm:pt modelId="{82D30D6C-CE1A-415D-AC0F-464564D6102D}" type="pres">
      <dgm:prSet presAssocID="{4E39F9A4-5C5E-4F74-805F-41893D71E2A2}" presName="topSpace" presStyleCnt="0"/>
      <dgm:spPr/>
    </dgm:pt>
    <dgm:pt modelId="{6B7CB5DE-AA32-4A20-A6CD-F8257AA4CB86}" type="pres">
      <dgm:prSet presAssocID="{4E39F9A4-5C5E-4F74-805F-41893D71E2A2}" presName="firstComp" presStyleCnt="0"/>
      <dgm:spPr/>
    </dgm:pt>
    <dgm:pt modelId="{330B73BB-5D84-4432-A0A2-FCFF7B526DE3}" type="pres">
      <dgm:prSet presAssocID="{4E39F9A4-5C5E-4F74-805F-41893D71E2A2}" presName="firstChild" presStyleLbl="bgAccFollowNode1" presStyleIdx="3" presStyleCnt="4"/>
      <dgm:spPr/>
      <dgm:t>
        <a:bodyPr/>
        <a:lstStyle/>
        <a:p>
          <a:endParaRPr lang="pl-PL"/>
        </a:p>
      </dgm:t>
    </dgm:pt>
    <dgm:pt modelId="{B1C974FC-C9AD-48F2-BB5A-6107492DA888}" type="pres">
      <dgm:prSet presAssocID="{4E39F9A4-5C5E-4F74-805F-41893D71E2A2}" presName="first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79137B3-C22C-4609-8FC9-7C2223D1B227}" type="pres">
      <dgm:prSet presAssocID="{4E39F9A4-5C5E-4F74-805F-41893D71E2A2}" presName="negSpace" presStyleCnt="0"/>
      <dgm:spPr/>
    </dgm:pt>
    <dgm:pt modelId="{C220D7BB-9713-431B-B2FD-E1CB5B9F5072}" type="pres">
      <dgm:prSet presAssocID="{4E39F9A4-5C5E-4F74-805F-41893D71E2A2}" presName="circle" presStyleLbl="node1" presStyleIdx="3" presStyleCnt="4"/>
      <dgm:spPr/>
      <dgm:t>
        <a:bodyPr/>
        <a:lstStyle/>
        <a:p>
          <a:endParaRPr lang="pl-PL"/>
        </a:p>
      </dgm:t>
    </dgm:pt>
  </dgm:ptLst>
  <dgm:cxnLst>
    <dgm:cxn modelId="{38EC0E7D-DECD-4D61-A808-35104367858A}" type="presOf" srcId="{AB26352D-05AB-4D31-B856-E48465F6538A}" destId="{DDFDEC2A-87B8-4EAC-9E21-400858C6686D}" srcOrd="1" destOrd="0" presId="urn:microsoft.com/office/officeart/2005/8/layout/hList9"/>
    <dgm:cxn modelId="{7255F96A-BBB7-4B92-9471-A5BEC37D7FC2}" type="presOf" srcId="{AB26352D-05AB-4D31-B856-E48465F6538A}" destId="{FD7E683E-3600-49A6-8430-F6ECA4483AE2}" srcOrd="0" destOrd="0" presId="urn:microsoft.com/office/officeart/2005/8/layout/hList9"/>
    <dgm:cxn modelId="{EBF443DE-8C91-4C3A-BF42-94D555A0480F}" srcId="{4E39F9A4-5C5E-4F74-805F-41893D71E2A2}" destId="{47399C03-1B83-4783-B20A-378E9467180B}" srcOrd="0" destOrd="0" parTransId="{B00EB970-69DB-4199-82E4-F903131F6A62}" sibTransId="{DC8956D8-224C-4117-A7EF-8D763EBE7D51}"/>
    <dgm:cxn modelId="{AD8CDCA4-EE91-45DD-82AE-79A066E78449}" type="presOf" srcId="{8C4C0474-52FF-40E7-B019-EA934A0BE391}" destId="{99E37F1A-D9F7-47E5-905A-D27A0397F052}" srcOrd="0" destOrd="0" presId="urn:microsoft.com/office/officeart/2005/8/layout/hList9"/>
    <dgm:cxn modelId="{3D6A666C-F5DB-4B8A-BECA-BC7A1EBECCCA}" srcId="{8C4C0474-52FF-40E7-B019-EA934A0BE391}" destId="{26605AC7-34C8-48CB-94D7-F523D32C2B8A}" srcOrd="1" destOrd="0" parTransId="{724CB20D-DFFF-4EB5-8C3F-15EC8827AE4F}" sibTransId="{25153C0D-6A5C-45DB-91B1-8CC68AAE3EC0}"/>
    <dgm:cxn modelId="{991C479C-719D-40B0-8768-7E936EF046CD}" type="presOf" srcId="{AC4DF1E9-1449-4B5C-B859-A949ABCB649B}" destId="{C25C8CFD-F1E6-40A9-B759-AB73CAA680DA}" srcOrd="0" destOrd="0" presId="urn:microsoft.com/office/officeart/2005/8/layout/hList9"/>
    <dgm:cxn modelId="{485AE2E9-4056-4DC9-AF89-94F42B068B61}" type="presOf" srcId="{4E39F9A4-5C5E-4F74-805F-41893D71E2A2}" destId="{C220D7BB-9713-431B-B2FD-E1CB5B9F5072}" srcOrd="0" destOrd="0" presId="urn:microsoft.com/office/officeart/2005/8/layout/hList9"/>
    <dgm:cxn modelId="{F44F89DF-3BA8-4C4F-8ECE-792158F05846}" type="presOf" srcId="{47399C03-1B83-4783-B20A-378E9467180B}" destId="{330B73BB-5D84-4432-A0A2-FCFF7B526DE3}" srcOrd="0" destOrd="0" presId="urn:microsoft.com/office/officeart/2005/8/layout/hList9"/>
    <dgm:cxn modelId="{8D30E4F9-5957-4974-9EF0-1659D54B4FB9}" srcId="{26605AC7-34C8-48CB-94D7-F523D32C2B8A}" destId="{AB26352D-05AB-4D31-B856-E48465F6538A}" srcOrd="0" destOrd="0" parTransId="{B04F7010-3ECE-4852-B953-A7CF042F3231}" sibTransId="{E166761D-8C2D-4943-8DBF-200968E05C77}"/>
    <dgm:cxn modelId="{4FCFAAA3-310F-48F6-8AD9-42A7936BBAC6}" srcId="{8C4C0474-52FF-40E7-B019-EA934A0BE391}" destId="{4E39F9A4-5C5E-4F74-805F-41893D71E2A2}" srcOrd="3" destOrd="0" parTransId="{6B0DE719-4D38-4214-A7D9-C9EAF1B04578}" sibTransId="{DD225D18-DDE6-4403-856D-64F24876B2A7}"/>
    <dgm:cxn modelId="{6D8AE955-E6E6-46F8-BDB2-20ABEB14084D}" srcId="{8C4C0474-52FF-40E7-B019-EA934A0BE391}" destId="{AC4DF1E9-1449-4B5C-B859-A949ABCB649B}" srcOrd="0" destOrd="0" parTransId="{E97625D3-A097-4468-88FF-0EDEE26776A0}" sibTransId="{594C1FA8-BC00-4DA1-A3C4-1ACFF885D232}"/>
    <dgm:cxn modelId="{6D5CCAA7-66E0-4CA2-A81A-1602530A862B}" type="presOf" srcId="{2A3BA28E-78FD-4E39-84BA-1F3A8C750B89}" destId="{E3888A73-10D2-48F4-89CA-937A93A9E39B}" srcOrd="0" destOrd="0" presId="urn:microsoft.com/office/officeart/2005/8/layout/hList9"/>
    <dgm:cxn modelId="{4914E11F-C987-4A3E-B4DF-38B6E14CA5D5}" type="presOf" srcId="{895FE478-F6DD-4975-9468-1EAAF1813662}" destId="{774A2E14-9EBE-44E9-8A83-B71EEF63A138}" srcOrd="1" destOrd="0" presId="urn:microsoft.com/office/officeart/2005/8/layout/hList9"/>
    <dgm:cxn modelId="{F46EE4E9-F207-4331-B326-A292339A4636}" srcId="{8C4C0474-52FF-40E7-B019-EA934A0BE391}" destId="{2A3BA28E-78FD-4E39-84BA-1F3A8C750B89}" srcOrd="2" destOrd="0" parTransId="{47BA7549-1924-4798-A245-E8D7CE7960B5}" sibTransId="{50AD23D6-B560-4068-AF30-3EC3B4B09D9F}"/>
    <dgm:cxn modelId="{ADDB13AE-3320-482B-B4CE-9558307CBFA9}" type="presOf" srcId="{2D409CF5-D4F4-4D79-89FF-50599249D35B}" destId="{EBD98741-DB26-492D-9B30-9745E99B0714}" srcOrd="1" destOrd="0" presId="urn:microsoft.com/office/officeart/2005/8/layout/hList9"/>
    <dgm:cxn modelId="{DB21A3AA-9C40-453A-9082-D7882D8B95DD}" type="presOf" srcId="{47399C03-1B83-4783-B20A-378E9467180B}" destId="{B1C974FC-C9AD-48F2-BB5A-6107492DA888}" srcOrd="1" destOrd="0" presId="urn:microsoft.com/office/officeart/2005/8/layout/hList9"/>
    <dgm:cxn modelId="{9D4478AE-D02C-4B70-A2EF-24642A43DC6B}" srcId="{2A3BA28E-78FD-4E39-84BA-1F3A8C750B89}" destId="{2D409CF5-D4F4-4D79-89FF-50599249D35B}" srcOrd="0" destOrd="0" parTransId="{339D0341-207D-48D1-8804-E1ADE98D6E42}" sibTransId="{34A9D25E-9BB5-4079-A031-0C6757A291ED}"/>
    <dgm:cxn modelId="{BE20CC79-5F84-49CD-AFF9-6DC9CDD60B15}" type="presOf" srcId="{895FE478-F6DD-4975-9468-1EAAF1813662}" destId="{CCD05C2A-F80E-48C7-AA0D-FB12F5F71F0F}" srcOrd="0" destOrd="0" presId="urn:microsoft.com/office/officeart/2005/8/layout/hList9"/>
    <dgm:cxn modelId="{FAD20B42-5165-4B13-99C1-0B2144E3B2B2}" type="presOf" srcId="{26605AC7-34C8-48CB-94D7-F523D32C2B8A}" destId="{EF93CC3D-9960-4399-A707-ED773BC34F0D}" srcOrd="0" destOrd="0" presId="urn:microsoft.com/office/officeart/2005/8/layout/hList9"/>
    <dgm:cxn modelId="{9F4E9FE3-2F7D-4B4F-AFD0-DB55CF757241}" srcId="{AC4DF1E9-1449-4B5C-B859-A949ABCB649B}" destId="{895FE478-F6DD-4975-9468-1EAAF1813662}" srcOrd="0" destOrd="0" parTransId="{028D9D74-E132-49B7-AFF6-7EFAA4EAD0A3}" sibTransId="{9FEDE5CD-324F-4687-9D80-D01147F33B7A}"/>
    <dgm:cxn modelId="{ED8326C6-B52F-4660-8A1C-A2C51C70506C}" type="presOf" srcId="{2D409CF5-D4F4-4D79-89FF-50599249D35B}" destId="{53584A34-15A6-4C2E-9364-A8F8738758AD}" srcOrd="0" destOrd="0" presId="urn:microsoft.com/office/officeart/2005/8/layout/hList9"/>
    <dgm:cxn modelId="{952D0274-2E67-4A47-9DFC-98307E721981}" type="presParOf" srcId="{99E37F1A-D9F7-47E5-905A-D27A0397F052}" destId="{B4EA9A77-B3AD-4918-848A-EC2D32B23AC0}" srcOrd="0" destOrd="0" presId="urn:microsoft.com/office/officeart/2005/8/layout/hList9"/>
    <dgm:cxn modelId="{0ADE2F82-32E7-4A55-86CD-DD76335E50D1}" type="presParOf" srcId="{99E37F1A-D9F7-47E5-905A-D27A0397F052}" destId="{BAB41813-9B23-4E1A-88E3-A2432A37FFB0}" srcOrd="1" destOrd="0" presId="urn:microsoft.com/office/officeart/2005/8/layout/hList9"/>
    <dgm:cxn modelId="{B81A81B4-C6A6-4D1C-92BF-5FFE3E8718EC}" type="presParOf" srcId="{BAB41813-9B23-4E1A-88E3-A2432A37FFB0}" destId="{E9900FAE-6B59-4DB9-9703-1F29309E6F4C}" srcOrd="0" destOrd="0" presId="urn:microsoft.com/office/officeart/2005/8/layout/hList9"/>
    <dgm:cxn modelId="{D71C60C5-F0D4-4865-92A9-766A0819AC64}" type="presParOf" srcId="{BAB41813-9B23-4E1A-88E3-A2432A37FFB0}" destId="{1A9379F9-E0D9-4E9B-8410-93F62E7A2E3C}" srcOrd="1" destOrd="0" presId="urn:microsoft.com/office/officeart/2005/8/layout/hList9"/>
    <dgm:cxn modelId="{73C10BE5-BE9D-4D8F-9B87-5413A7A7108A}" type="presParOf" srcId="{1A9379F9-E0D9-4E9B-8410-93F62E7A2E3C}" destId="{CCD05C2A-F80E-48C7-AA0D-FB12F5F71F0F}" srcOrd="0" destOrd="0" presId="urn:microsoft.com/office/officeart/2005/8/layout/hList9"/>
    <dgm:cxn modelId="{78D07CAF-1AED-45D2-95BE-9365860CD73E}" type="presParOf" srcId="{1A9379F9-E0D9-4E9B-8410-93F62E7A2E3C}" destId="{774A2E14-9EBE-44E9-8A83-B71EEF63A138}" srcOrd="1" destOrd="0" presId="urn:microsoft.com/office/officeart/2005/8/layout/hList9"/>
    <dgm:cxn modelId="{32B8C82A-1479-433C-BA9A-5C244328BF20}" type="presParOf" srcId="{99E37F1A-D9F7-47E5-905A-D27A0397F052}" destId="{DEE593FC-FDBC-4713-9FDC-C3E4053207B1}" srcOrd="2" destOrd="0" presId="urn:microsoft.com/office/officeart/2005/8/layout/hList9"/>
    <dgm:cxn modelId="{0E6FF4E0-2A29-4BC5-8676-CC46957391DD}" type="presParOf" srcId="{99E37F1A-D9F7-47E5-905A-D27A0397F052}" destId="{C25C8CFD-F1E6-40A9-B759-AB73CAA680DA}" srcOrd="3" destOrd="0" presId="urn:microsoft.com/office/officeart/2005/8/layout/hList9"/>
    <dgm:cxn modelId="{CEE77847-211E-4050-ABAD-454D01123081}" type="presParOf" srcId="{99E37F1A-D9F7-47E5-905A-D27A0397F052}" destId="{F002ED4A-0BB0-4527-85E9-4E032817C150}" srcOrd="4" destOrd="0" presId="urn:microsoft.com/office/officeart/2005/8/layout/hList9"/>
    <dgm:cxn modelId="{E661BF2F-3819-42C2-9D8D-10CD6B93D98D}" type="presParOf" srcId="{99E37F1A-D9F7-47E5-905A-D27A0397F052}" destId="{B484142B-02E8-4E23-8117-E5400A8146B2}" srcOrd="5" destOrd="0" presId="urn:microsoft.com/office/officeart/2005/8/layout/hList9"/>
    <dgm:cxn modelId="{657DFE4D-785D-4245-ACAB-C1A7B01ADA46}" type="presParOf" srcId="{99E37F1A-D9F7-47E5-905A-D27A0397F052}" destId="{FCF8A9BE-6237-4350-B6E8-8D97FC79FA54}" srcOrd="6" destOrd="0" presId="urn:microsoft.com/office/officeart/2005/8/layout/hList9"/>
    <dgm:cxn modelId="{D5B8A754-0262-42AF-BC69-33E52E4EF247}" type="presParOf" srcId="{FCF8A9BE-6237-4350-B6E8-8D97FC79FA54}" destId="{8B4D1602-A5D6-468E-8199-222105D6B8CD}" srcOrd="0" destOrd="0" presId="urn:microsoft.com/office/officeart/2005/8/layout/hList9"/>
    <dgm:cxn modelId="{B7C88D12-1381-4B8E-ABE1-2CDFA3EDBAE4}" type="presParOf" srcId="{FCF8A9BE-6237-4350-B6E8-8D97FC79FA54}" destId="{F3180C97-9424-4FED-96A0-C651732058B1}" srcOrd="1" destOrd="0" presId="urn:microsoft.com/office/officeart/2005/8/layout/hList9"/>
    <dgm:cxn modelId="{38BD3B7A-60F5-410E-8ED5-D35F6DDC7B19}" type="presParOf" srcId="{F3180C97-9424-4FED-96A0-C651732058B1}" destId="{FD7E683E-3600-49A6-8430-F6ECA4483AE2}" srcOrd="0" destOrd="0" presId="urn:microsoft.com/office/officeart/2005/8/layout/hList9"/>
    <dgm:cxn modelId="{FBCB5697-363C-4403-BFB0-8A6E828AE086}" type="presParOf" srcId="{F3180C97-9424-4FED-96A0-C651732058B1}" destId="{DDFDEC2A-87B8-4EAC-9E21-400858C6686D}" srcOrd="1" destOrd="0" presId="urn:microsoft.com/office/officeart/2005/8/layout/hList9"/>
    <dgm:cxn modelId="{CEEDF8FE-8BB7-4F99-A74D-E36F91C9A32F}" type="presParOf" srcId="{99E37F1A-D9F7-47E5-905A-D27A0397F052}" destId="{72B6B04B-126C-46D2-80D9-5C820A2DA5E1}" srcOrd="7" destOrd="0" presId="urn:microsoft.com/office/officeart/2005/8/layout/hList9"/>
    <dgm:cxn modelId="{6E6CBDF4-CC34-474E-95D2-EE52EB02171E}" type="presParOf" srcId="{99E37F1A-D9F7-47E5-905A-D27A0397F052}" destId="{EF93CC3D-9960-4399-A707-ED773BC34F0D}" srcOrd="8" destOrd="0" presId="urn:microsoft.com/office/officeart/2005/8/layout/hList9"/>
    <dgm:cxn modelId="{152CBE42-D6CF-4E72-B713-2DCD20F59CB4}" type="presParOf" srcId="{99E37F1A-D9F7-47E5-905A-D27A0397F052}" destId="{A5F51957-9971-4441-B4F5-C8B3454DE699}" srcOrd="9" destOrd="0" presId="urn:microsoft.com/office/officeart/2005/8/layout/hList9"/>
    <dgm:cxn modelId="{6D43A28E-E04A-431A-B615-15CE4377F2B5}" type="presParOf" srcId="{99E37F1A-D9F7-47E5-905A-D27A0397F052}" destId="{E4E9A33B-0BE7-42AF-B738-1EAEDE78050C}" srcOrd="10" destOrd="0" presId="urn:microsoft.com/office/officeart/2005/8/layout/hList9"/>
    <dgm:cxn modelId="{CC0053D6-86F6-4C0A-A2D7-34F5AAB9ABD9}" type="presParOf" srcId="{99E37F1A-D9F7-47E5-905A-D27A0397F052}" destId="{E4BCE7DC-C7C0-48EC-BC69-AD269C535B7F}" srcOrd="11" destOrd="0" presId="urn:microsoft.com/office/officeart/2005/8/layout/hList9"/>
    <dgm:cxn modelId="{92E6E4C6-8FAA-4C04-B361-7B35E883A122}" type="presParOf" srcId="{E4BCE7DC-C7C0-48EC-BC69-AD269C535B7F}" destId="{E0F0E168-3FEF-47F3-B6ED-1848A675472C}" srcOrd="0" destOrd="0" presId="urn:microsoft.com/office/officeart/2005/8/layout/hList9"/>
    <dgm:cxn modelId="{1F3BDA4C-CEEA-4E31-9C1C-BE8AF5D3102D}" type="presParOf" srcId="{E4BCE7DC-C7C0-48EC-BC69-AD269C535B7F}" destId="{EA9F95AB-B2B5-4274-84C4-3DE77EDEB10E}" srcOrd="1" destOrd="0" presId="urn:microsoft.com/office/officeart/2005/8/layout/hList9"/>
    <dgm:cxn modelId="{C237DB6E-7081-41BB-B286-439E9AA729AD}" type="presParOf" srcId="{EA9F95AB-B2B5-4274-84C4-3DE77EDEB10E}" destId="{53584A34-15A6-4C2E-9364-A8F8738758AD}" srcOrd="0" destOrd="0" presId="urn:microsoft.com/office/officeart/2005/8/layout/hList9"/>
    <dgm:cxn modelId="{3577F444-EF6D-4254-9B02-555934527DFE}" type="presParOf" srcId="{EA9F95AB-B2B5-4274-84C4-3DE77EDEB10E}" destId="{EBD98741-DB26-492D-9B30-9745E99B0714}" srcOrd="1" destOrd="0" presId="urn:microsoft.com/office/officeart/2005/8/layout/hList9"/>
    <dgm:cxn modelId="{FC5C36E3-AA18-41C0-8AD1-5721816AC253}" type="presParOf" srcId="{99E37F1A-D9F7-47E5-905A-D27A0397F052}" destId="{BE854AF4-9A26-4481-BB71-406D7960FE33}" srcOrd="12" destOrd="0" presId="urn:microsoft.com/office/officeart/2005/8/layout/hList9"/>
    <dgm:cxn modelId="{ACEBAB2D-3A53-4B49-835A-248F3E549ED9}" type="presParOf" srcId="{99E37F1A-D9F7-47E5-905A-D27A0397F052}" destId="{E3888A73-10D2-48F4-89CA-937A93A9E39B}" srcOrd="13" destOrd="0" presId="urn:microsoft.com/office/officeart/2005/8/layout/hList9"/>
    <dgm:cxn modelId="{2EE52CA2-6E00-49AD-A808-1B0A10555092}" type="presParOf" srcId="{99E37F1A-D9F7-47E5-905A-D27A0397F052}" destId="{69D90558-9515-4AA4-A3A6-7C2B55F2CCBC}" srcOrd="14" destOrd="0" presId="urn:microsoft.com/office/officeart/2005/8/layout/hList9"/>
    <dgm:cxn modelId="{FEED6919-4C1A-4661-9DC4-1EFA6A80C29E}" type="presParOf" srcId="{99E37F1A-D9F7-47E5-905A-D27A0397F052}" destId="{676245E4-E6A1-4B37-AD83-AB0BFB07B1B5}" srcOrd="15" destOrd="0" presId="urn:microsoft.com/office/officeart/2005/8/layout/hList9"/>
    <dgm:cxn modelId="{DABEC337-B68E-416D-8161-31BF6D1C5936}" type="presParOf" srcId="{99E37F1A-D9F7-47E5-905A-D27A0397F052}" destId="{6F235DB6-5344-4014-97AB-5B78F9A9A6A6}" srcOrd="16" destOrd="0" presId="urn:microsoft.com/office/officeart/2005/8/layout/hList9"/>
    <dgm:cxn modelId="{8C305087-94C7-432E-A633-3E7BFB4BF0C4}" type="presParOf" srcId="{6F235DB6-5344-4014-97AB-5B78F9A9A6A6}" destId="{82D30D6C-CE1A-415D-AC0F-464564D6102D}" srcOrd="0" destOrd="0" presId="urn:microsoft.com/office/officeart/2005/8/layout/hList9"/>
    <dgm:cxn modelId="{02C39E00-3E0D-4E71-9667-D49760902B12}" type="presParOf" srcId="{6F235DB6-5344-4014-97AB-5B78F9A9A6A6}" destId="{6B7CB5DE-AA32-4A20-A6CD-F8257AA4CB86}" srcOrd="1" destOrd="0" presId="urn:microsoft.com/office/officeart/2005/8/layout/hList9"/>
    <dgm:cxn modelId="{6D67A7B0-4A65-4CF9-A675-468A88BF677E}" type="presParOf" srcId="{6B7CB5DE-AA32-4A20-A6CD-F8257AA4CB86}" destId="{330B73BB-5D84-4432-A0A2-FCFF7B526DE3}" srcOrd="0" destOrd="0" presId="urn:microsoft.com/office/officeart/2005/8/layout/hList9"/>
    <dgm:cxn modelId="{28D45E97-F82D-4081-9CC3-C6BA176FF9A4}" type="presParOf" srcId="{6B7CB5DE-AA32-4A20-A6CD-F8257AA4CB86}" destId="{B1C974FC-C9AD-48F2-BB5A-6107492DA888}" srcOrd="1" destOrd="0" presId="urn:microsoft.com/office/officeart/2005/8/layout/hList9"/>
    <dgm:cxn modelId="{793D24AD-17AE-4D90-87E4-034CC13ABC38}" type="presParOf" srcId="{99E37F1A-D9F7-47E5-905A-D27A0397F052}" destId="{279137B3-C22C-4609-8FC9-7C2223D1B227}" srcOrd="17" destOrd="0" presId="urn:microsoft.com/office/officeart/2005/8/layout/hList9"/>
    <dgm:cxn modelId="{8ED3C7DF-1671-46F7-815A-2D00070ECB24}" type="presParOf" srcId="{99E37F1A-D9F7-47E5-905A-D27A0397F052}" destId="{C220D7BB-9713-431B-B2FD-E1CB5B9F5072}" srcOrd="1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78C35D-7C72-447B-92D0-86C21A595C03}" type="doc">
      <dgm:prSet loTypeId="urn:microsoft.com/office/officeart/2005/8/layout/chevron1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032BAA13-AF09-43C5-BCE6-2EBCD0EC054A}">
      <dgm:prSet phldrT="[Tekst]" custT="1"/>
      <dgm:spPr/>
      <dgm:t>
        <a:bodyPr/>
        <a:lstStyle/>
        <a:p>
          <a:r>
            <a:rPr lang="pl-PL" sz="1200" b="1" dirty="0" smtClean="0"/>
            <a:t>IV 2011</a:t>
          </a:r>
          <a:endParaRPr lang="pl-PL" sz="1200" b="1" dirty="0"/>
        </a:p>
      </dgm:t>
    </dgm:pt>
    <dgm:pt modelId="{98698FA6-6CDD-4555-AF73-0F33B8B69B28}" type="parTrans" cxnId="{3A7F9321-C7B8-4C65-BE23-BFD82696EE9B}">
      <dgm:prSet/>
      <dgm:spPr/>
      <dgm:t>
        <a:bodyPr/>
        <a:lstStyle/>
        <a:p>
          <a:endParaRPr lang="pl-PL" sz="1200" b="1"/>
        </a:p>
      </dgm:t>
    </dgm:pt>
    <dgm:pt modelId="{F2ADE632-6C59-413B-B33E-DF47D56AB193}" type="sibTrans" cxnId="{3A7F9321-C7B8-4C65-BE23-BFD82696EE9B}">
      <dgm:prSet/>
      <dgm:spPr/>
      <dgm:t>
        <a:bodyPr/>
        <a:lstStyle/>
        <a:p>
          <a:endParaRPr lang="pl-PL" sz="1200" b="1"/>
        </a:p>
      </dgm:t>
    </dgm:pt>
    <dgm:pt modelId="{9E045FB4-8009-418F-BA0C-F181B7E1DCBE}">
      <dgm:prSet phldrT="[Tekst]" custT="1"/>
      <dgm:spPr/>
      <dgm:t>
        <a:bodyPr/>
        <a:lstStyle/>
        <a:p>
          <a:r>
            <a:rPr lang="pl-PL" sz="1200" b="1" dirty="0" smtClean="0"/>
            <a:t>V 2011</a:t>
          </a:r>
          <a:endParaRPr lang="pl-PL" sz="1200" b="1" dirty="0"/>
        </a:p>
      </dgm:t>
    </dgm:pt>
    <dgm:pt modelId="{6559F78A-5335-45C4-BFE5-DFEA546E4569}" type="parTrans" cxnId="{ECD8EF02-EC65-4E1F-B4F2-A1B89DDFCDC1}">
      <dgm:prSet/>
      <dgm:spPr/>
      <dgm:t>
        <a:bodyPr/>
        <a:lstStyle/>
        <a:p>
          <a:endParaRPr lang="pl-PL" sz="1200" b="1"/>
        </a:p>
      </dgm:t>
    </dgm:pt>
    <dgm:pt modelId="{DD7CC154-9EE1-43FB-A25C-34EF98AD8908}" type="sibTrans" cxnId="{ECD8EF02-EC65-4E1F-B4F2-A1B89DDFCDC1}">
      <dgm:prSet/>
      <dgm:spPr/>
      <dgm:t>
        <a:bodyPr/>
        <a:lstStyle/>
        <a:p>
          <a:endParaRPr lang="pl-PL" sz="1200" b="1"/>
        </a:p>
      </dgm:t>
    </dgm:pt>
    <dgm:pt modelId="{572FE10E-12AC-4D72-9592-69FB125C26FE}">
      <dgm:prSet phldrT="[Tekst]" custT="1"/>
      <dgm:spPr/>
      <dgm:t>
        <a:bodyPr/>
        <a:lstStyle/>
        <a:p>
          <a:r>
            <a:rPr lang="pl-PL" sz="1200" b="1" dirty="0" smtClean="0"/>
            <a:t>VI 2011</a:t>
          </a:r>
          <a:endParaRPr lang="pl-PL" sz="1200" b="1" dirty="0"/>
        </a:p>
      </dgm:t>
    </dgm:pt>
    <dgm:pt modelId="{345C34D0-DB9F-44D0-86FA-57B20D35627E}" type="parTrans" cxnId="{30F196FE-0B2C-4A79-B300-5FA09F675009}">
      <dgm:prSet/>
      <dgm:spPr/>
      <dgm:t>
        <a:bodyPr/>
        <a:lstStyle/>
        <a:p>
          <a:endParaRPr lang="pl-PL" sz="1200" b="1"/>
        </a:p>
      </dgm:t>
    </dgm:pt>
    <dgm:pt modelId="{2A1DDE54-4D1B-4D70-A8AB-D430E91D0BA3}" type="sibTrans" cxnId="{30F196FE-0B2C-4A79-B300-5FA09F675009}">
      <dgm:prSet/>
      <dgm:spPr/>
      <dgm:t>
        <a:bodyPr/>
        <a:lstStyle/>
        <a:p>
          <a:endParaRPr lang="pl-PL" sz="1200" b="1"/>
        </a:p>
      </dgm:t>
    </dgm:pt>
    <dgm:pt modelId="{9B8572E8-5297-4463-811D-21FB2248ACCE}">
      <dgm:prSet phldrT="[Tekst]" custT="1"/>
      <dgm:spPr/>
      <dgm:t>
        <a:bodyPr/>
        <a:lstStyle/>
        <a:p>
          <a:r>
            <a:rPr lang="pl-PL" sz="1200" b="1" dirty="0" smtClean="0"/>
            <a:t>VII2011</a:t>
          </a:r>
          <a:endParaRPr lang="pl-PL" sz="1200" b="1" dirty="0"/>
        </a:p>
      </dgm:t>
    </dgm:pt>
    <dgm:pt modelId="{99AB8935-62A8-45C9-B657-3D9CB6B3E862}" type="parTrans" cxnId="{6B092B19-C920-4BB5-9FEF-E3FF1C7A5E72}">
      <dgm:prSet/>
      <dgm:spPr/>
      <dgm:t>
        <a:bodyPr/>
        <a:lstStyle/>
        <a:p>
          <a:endParaRPr lang="pl-PL" sz="1200" b="1"/>
        </a:p>
      </dgm:t>
    </dgm:pt>
    <dgm:pt modelId="{25CC616F-C4C7-4869-8A10-02EE79B9535F}" type="sibTrans" cxnId="{6B092B19-C920-4BB5-9FEF-E3FF1C7A5E72}">
      <dgm:prSet/>
      <dgm:spPr/>
      <dgm:t>
        <a:bodyPr/>
        <a:lstStyle/>
        <a:p>
          <a:endParaRPr lang="pl-PL" sz="1200" b="1"/>
        </a:p>
      </dgm:t>
    </dgm:pt>
    <dgm:pt modelId="{1B03642F-67D2-44AD-AAC9-D9CADDCB6B3D}">
      <dgm:prSet phldrT="[Tekst]" custT="1"/>
      <dgm:spPr/>
      <dgm:t>
        <a:bodyPr lIns="0" rIns="0"/>
        <a:lstStyle/>
        <a:p>
          <a:r>
            <a:rPr lang="pl-PL" sz="1200" b="1" dirty="0" smtClean="0"/>
            <a:t>VIII2011</a:t>
          </a:r>
          <a:endParaRPr lang="pl-PL" sz="1200" b="1" dirty="0"/>
        </a:p>
      </dgm:t>
    </dgm:pt>
    <dgm:pt modelId="{FFFCD234-161A-40B0-BF61-6FBBAD3F41A4}" type="parTrans" cxnId="{EFE4A1B8-E00B-4E28-9C04-C358473F453C}">
      <dgm:prSet/>
      <dgm:spPr/>
      <dgm:t>
        <a:bodyPr/>
        <a:lstStyle/>
        <a:p>
          <a:endParaRPr lang="pl-PL" sz="1200" b="1"/>
        </a:p>
      </dgm:t>
    </dgm:pt>
    <dgm:pt modelId="{BAC988B1-CBEF-4899-A30F-06FDF84316EB}" type="sibTrans" cxnId="{EFE4A1B8-E00B-4E28-9C04-C358473F453C}">
      <dgm:prSet/>
      <dgm:spPr/>
      <dgm:t>
        <a:bodyPr/>
        <a:lstStyle/>
        <a:p>
          <a:endParaRPr lang="pl-PL" sz="1200" b="1"/>
        </a:p>
      </dgm:t>
    </dgm:pt>
    <dgm:pt modelId="{7929BB3E-153A-4F9C-A3C2-445DBC38BA51}">
      <dgm:prSet phldrT="[Tekst]" custT="1"/>
      <dgm:spPr/>
      <dgm:t>
        <a:bodyPr/>
        <a:lstStyle/>
        <a:p>
          <a:r>
            <a:rPr lang="pl-PL" sz="1200" b="1" dirty="0" smtClean="0"/>
            <a:t>IX 2011</a:t>
          </a:r>
          <a:endParaRPr lang="pl-PL" sz="1200" b="1" dirty="0"/>
        </a:p>
      </dgm:t>
    </dgm:pt>
    <dgm:pt modelId="{33F6AA0B-4F40-4C67-AAED-249BC123404F}" type="parTrans" cxnId="{2FCB9211-7593-43C6-A697-294879D25386}">
      <dgm:prSet/>
      <dgm:spPr/>
      <dgm:t>
        <a:bodyPr/>
        <a:lstStyle/>
        <a:p>
          <a:endParaRPr lang="pl-PL" sz="1200" b="1"/>
        </a:p>
      </dgm:t>
    </dgm:pt>
    <dgm:pt modelId="{38B31E36-0828-4668-824F-414FBDF998E8}" type="sibTrans" cxnId="{2FCB9211-7593-43C6-A697-294879D25386}">
      <dgm:prSet/>
      <dgm:spPr/>
      <dgm:t>
        <a:bodyPr/>
        <a:lstStyle/>
        <a:p>
          <a:endParaRPr lang="pl-PL" sz="1200" b="1"/>
        </a:p>
      </dgm:t>
    </dgm:pt>
    <dgm:pt modelId="{0A76530B-1A40-48DE-9BCF-04A30AF5CC26}">
      <dgm:prSet phldrT="[Tekst]" custT="1"/>
      <dgm:spPr/>
      <dgm:t>
        <a:bodyPr/>
        <a:lstStyle/>
        <a:p>
          <a:r>
            <a:rPr lang="pl-PL" sz="1200" b="1" dirty="0" smtClean="0"/>
            <a:t>X 2011</a:t>
          </a:r>
          <a:endParaRPr lang="pl-PL" sz="1200" b="1" dirty="0"/>
        </a:p>
      </dgm:t>
    </dgm:pt>
    <dgm:pt modelId="{D1EE8A52-23F7-4763-A77B-F4BFACDD7F72}" type="parTrans" cxnId="{078DEB54-E6D3-4ED5-A6FA-560BB845BA6A}">
      <dgm:prSet/>
      <dgm:spPr/>
      <dgm:t>
        <a:bodyPr/>
        <a:lstStyle/>
        <a:p>
          <a:endParaRPr lang="pl-PL" sz="1200" b="1"/>
        </a:p>
      </dgm:t>
    </dgm:pt>
    <dgm:pt modelId="{9C0C3E82-3348-484C-BA11-0A65490879D6}" type="sibTrans" cxnId="{078DEB54-E6D3-4ED5-A6FA-560BB845BA6A}">
      <dgm:prSet/>
      <dgm:spPr/>
      <dgm:t>
        <a:bodyPr/>
        <a:lstStyle/>
        <a:p>
          <a:endParaRPr lang="pl-PL" sz="1200" b="1"/>
        </a:p>
      </dgm:t>
    </dgm:pt>
    <dgm:pt modelId="{3DDB9F63-8878-4CB0-A69F-24BD2FBE3CAC}">
      <dgm:prSet phldrT="[Tekst]" custT="1"/>
      <dgm:spPr/>
      <dgm:t>
        <a:bodyPr/>
        <a:lstStyle/>
        <a:p>
          <a:r>
            <a:rPr lang="pl-PL" sz="1200" b="1" dirty="0" smtClean="0"/>
            <a:t>XI 2011</a:t>
          </a:r>
          <a:endParaRPr lang="pl-PL" sz="1200" b="1" dirty="0"/>
        </a:p>
      </dgm:t>
    </dgm:pt>
    <dgm:pt modelId="{13A6C1CF-BFFD-4150-A960-9ED5E13E8FDC}" type="parTrans" cxnId="{0D2C0923-B892-4531-9B54-EF854365C4B6}">
      <dgm:prSet/>
      <dgm:spPr/>
      <dgm:t>
        <a:bodyPr/>
        <a:lstStyle/>
        <a:p>
          <a:endParaRPr lang="pl-PL" sz="1200" b="1"/>
        </a:p>
      </dgm:t>
    </dgm:pt>
    <dgm:pt modelId="{FBF9C6B8-6A55-486B-A07B-88339CBEAE17}" type="sibTrans" cxnId="{0D2C0923-B892-4531-9B54-EF854365C4B6}">
      <dgm:prSet/>
      <dgm:spPr/>
      <dgm:t>
        <a:bodyPr/>
        <a:lstStyle/>
        <a:p>
          <a:endParaRPr lang="pl-PL" sz="1200" b="1"/>
        </a:p>
      </dgm:t>
    </dgm:pt>
    <dgm:pt modelId="{F1DD32FE-3530-42EC-B0F0-7ED68442817D}">
      <dgm:prSet phldrT="[Tekst]" custT="1"/>
      <dgm:spPr/>
      <dgm:t>
        <a:bodyPr lIns="0" rIns="0"/>
        <a:lstStyle/>
        <a:p>
          <a:r>
            <a:rPr lang="pl-PL" sz="1200" b="1" dirty="0" smtClean="0"/>
            <a:t>XII 2011</a:t>
          </a:r>
          <a:endParaRPr lang="pl-PL" sz="1200" b="1" dirty="0"/>
        </a:p>
      </dgm:t>
    </dgm:pt>
    <dgm:pt modelId="{1ED07CAC-60EC-46C3-9B7E-78B9F777EC94}" type="parTrans" cxnId="{9278D238-A3A7-47BE-82C6-6D9240E2B8CD}">
      <dgm:prSet/>
      <dgm:spPr/>
      <dgm:t>
        <a:bodyPr/>
        <a:lstStyle/>
        <a:p>
          <a:endParaRPr lang="pl-PL" sz="1200" b="1"/>
        </a:p>
      </dgm:t>
    </dgm:pt>
    <dgm:pt modelId="{37FCB61F-C5E9-4E8E-B40D-DAEA7113B068}" type="sibTrans" cxnId="{9278D238-A3A7-47BE-82C6-6D9240E2B8CD}">
      <dgm:prSet/>
      <dgm:spPr/>
      <dgm:t>
        <a:bodyPr/>
        <a:lstStyle/>
        <a:p>
          <a:endParaRPr lang="pl-PL" sz="1200" b="1"/>
        </a:p>
      </dgm:t>
    </dgm:pt>
    <dgm:pt modelId="{D4995FA5-D1C3-4E7B-A1CA-A5015D43B306}">
      <dgm:prSet phldrT="[Tekst]" custT="1"/>
      <dgm:spPr/>
      <dgm:t>
        <a:bodyPr/>
        <a:lstStyle/>
        <a:p>
          <a:r>
            <a:rPr lang="pl-PL" sz="1200" b="1" dirty="0" smtClean="0"/>
            <a:t>I 2012</a:t>
          </a:r>
          <a:endParaRPr lang="pl-PL" sz="1200" b="1" dirty="0"/>
        </a:p>
      </dgm:t>
    </dgm:pt>
    <dgm:pt modelId="{ED7DACB7-1818-490C-9B2A-73250FAD14EF}" type="parTrans" cxnId="{5BB37241-67E1-4DF0-9CFD-AEF927E97F7E}">
      <dgm:prSet/>
      <dgm:spPr/>
      <dgm:t>
        <a:bodyPr/>
        <a:lstStyle/>
        <a:p>
          <a:endParaRPr lang="pl-PL" sz="1200" b="1"/>
        </a:p>
      </dgm:t>
    </dgm:pt>
    <dgm:pt modelId="{8167D03D-9712-442A-A79A-D98F59E7945D}" type="sibTrans" cxnId="{5BB37241-67E1-4DF0-9CFD-AEF927E97F7E}">
      <dgm:prSet/>
      <dgm:spPr/>
      <dgm:t>
        <a:bodyPr/>
        <a:lstStyle/>
        <a:p>
          <a:endParaRPr lang="pl-PL" sz="1200" b="1"/>
        </a:p>
      </dgm:t>
    </dgm:pt>
    <dgm:pt modelId="{06C827EC-185A-45E7-BE74-0F247B10FFDE}" type="pres">
      <dgm:prSet presAssocID="{9D78C35D-7C72-447B-92D0-86C21A595C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CC6AF65-4699-45E9-81B1-F81AA2AEB8DF}" type="pres">
      <dgm:prSet presAssocID="{032BAA13-AF09-43C5-BCE6-2EBCD0EC054A}" presName="parTxOnly" presStyleLbl="node1" presStyleIdx="0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E973B41-E7DC-4E0D-8055-D572288FD7CE}" type="pres">
      <dgm:prSet presAssocID="{F2ADE632-6C59-413B-B33E-DF47D56AB193}" presName="parTxOnlySpace" presStyleCnt="0"/>
      <dgm:spPr/>
      <dgm:t>
        <a:bodyPr/>
        <a:lstStyle/>
        <a:p>
          <a:endParaRPr lang="pl-PL"/>
        </a:p>
      </dgm:t>
    </dgm:pt>
    <dgm:pt modelId="{07B9FB5F-6AE2-415E-81F0-C25831408A55}" type="pres">
      <dgm:prSet presAssocID="{9E045FB4-8009-418F-BA0C-F181B7E1DCBE}" presName="parTxOnly" presStyleLbl="node1" presStyleIdx="1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ED6BFF2-6FA4-4D92-8ECB-933BC468E1F9}" type="pres">
      <dgm:prSet presAssocID="{DD7CC154-9EE1-43FB-A25C-34EF98AD8908}" presName="parTxOnlySpace" presStyleCnt="0"/>
      <dgm:spPr/>
      <dgm:t>
        <a:bodyPr/>
        <a:lstStyle/>
        <a:p>
          <a:endParaRPr lang="pl-PL"/>
        </a:p>
      </dgm:t>
    </dgm:pt>
    <dgm:pt modelId="{1817FFF4-AD0F-4A6A-8EED-729D62F56D9A}" type="pres">
      <dgm:prSet presAssocID="{572FE10E-12AC-4D72-9592-69FB125C26FE}" presName="parTxOnly" presStyleLbl="node1" presStyleIdx="2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B0DB49D-7050-4721-BF06-4108B59A49A5}" type="pres">
      <dgm:prSet presAssocID="{2A1DDE54-4D1B-4D70-A8AB-D430E91D0BA3}" presName="parTxOnlySpace" presStyleCnt="0"/>
      <dgm:spPr/>
      <dgm:t>
        <a:bodyPr/>
        <a:lstStyle/>
        <a:p>
          <a:endParaRPr lang="pl-PL"/>
        </a:p>
      </dgm:t>
    </dgm:pt>
    <dgm:pt modelId="{B7F8BD81-6FD6-45E3-AADD-DE78119EFD4A}" type="pres">
      <dgm:prSet presAssocID="{9B8572E8-5297-4463-811D-21FB2248ACCE}" presName="parTxOnly" presStyleLbl="node1" presStyleIdx="3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31D90A2-BB37-4C4E-AB07-AF8707D8F660}" type="pres">
      <dgm:prSet presAssocID="{25CC616F-C4C7-4869-8A10-02EE79B9535F}" presName="parTxOnlySpace" presStyleCnt="0"/>
      <dgm:spPr/>
      <dgm:t>
        <a:bodyPr/>
        <a:lstStyle/>
        <a:p>
          <a:endParaRPr lang="pl-PL"/>
        </a:p>
      </dgm:t>
    </dgm:pt>
    <dgm:pt modelId="{1B373157-4FB0-423A-83B6-F15E1F08D6E8}" type="pres">
      <dgm:prSet presAssocID="{1B03642F-67D2-44AD-AAC9-D9CADDCB6B3D}" presName="parTxOnly" presStyleLbl="node1" presStyleIdx="4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544322F-B2EB-4409-90E6-BBC0CB47BB07}" type="pres">
      <dgm:prSet presAssocID="{BAC988B1-CBEF-4899-A30F-06FDF84316EB}" presName="parTxOnlySpace" presStyleCnt="0"/>
      <dgm:spPr/>
      <dgm:t>
        <a:bodyPr/>
        <a:lstStyle/>
        <a:p>
          <a:endParaRPr lang="pl-PL"/>
        </a:p>
      </dgm:t>
    </dgm:pt>
    <dgm:pt modelId="{8304CC96-B8E3-4C63-87E8-11C2AFD221CE}" type="pres">
      <dgm:prSet presAssocID="{7929BB3E-153A-4F9C-A3C2-445DBC38BA51}" presName="parTxOnly" presStyleLbl="node1" presStyleIdx="5" presStyleCnt="10" custLinFactNeighborX="9829" custLinFactNeighborY="-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C265851-03F8-42FF-A941-6D167912E240}" type="pres">
      <dgm:prSet presAssocID="{38B31E36-0828-4668-824F-414FBDF998E8}" presName="parTxOnlySpace" presStyleCnt="0"/>
      <dgm:spPr/>
      <dgm:t>
        <a:bodyPr/>
        <a:lstStyle/>
        <a:p>
          <a:endParaRPr lang="pl-PL"/>
        </a:p>
      </dgm:t>
    </dgm:pt>
    <dgm:pt modelId="{06E77D90-FE11-4669-B0DE-BF0355B1DFE0}" type="pres">
      <dgm:prSet presAssocID="{0A76530B-1A40-48DE-9BCF-04A30AF5CC26}" presName="parTxOnly" presStyleLbl="node1" presStyleIdx="6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F0720AF-A2D8-4B91-8168-AC107CEDDA2F}" type="pres">
      <dgm:prSet presAssocID="{9C0C3E82-3348-484C-BA11-0A65490879D6}" presName="parTxOnlySpace" presStyleCnt="0"/>
      <dgm:spPr/>
      <dgm:t>
        <a:bodyPr/>
        <a:lstStyle/>
        <a:p>
          <a:endParaRPr lang="pl-PL"/>
        </a:p>
      </dgm:t>
    </dgm:pt>
    <dgm:pt modelId="{F49E72F1-C772-42C9-8166-082D26D0C6B1}" type="pres">
      <dgm:prSet presAssocID="{3DDB9F63-8878-4CB0-A69F-24BD2FBE3CAC}" presName="parTxOnly" presStyleLbl="node1" presStyleIdx="7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0164ABF-992A-41EB-A34E-DD6C35A4076B}" type="pres">
      <dgm:prSet presAssocID="{FBF9C6B8-6A55-486B-A07B-88339CBEAE17}" presName="parTxOnlySpace" presStyleCnt="0"/>
      <dgm:spPr/>
      <dgm:t>
        <a:bodyPr/>
        <a:lstStyle/>
        <a:p>
          <a:endParaRPr lang="pl-PL"/>
        </a:p>
      </dgm:t>
    </dgm:pt>
    <dgm:pt modelId="{DD8F63A8-CED1-4990-9C60-36BF1A5C2D3E}" type="pres">
      <dgm:prSet presAssocID="{F1DD32FE-3530-42EC-B0F0-7ED68442817D}" presName="parTxOnly" presStyleLbl="node1" presStyleIdx="8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FE90342-800F-494B-8C0B-4B61716ADE9D}" type="pres">
      <dgm:prSet presAssocID="{37FCB61F-C5E9-4E8E-B40D-DAEA7113B068}" presName="parTxOnlySpace" presStyleCnt="0"/>
      <dgm:spPr/>
      <dgm:t>
        <a:bodyPr/>
        <a:lstStyle/>
        <a:p>
          <a:endParaRPr lang="pl-PL"/>
        </a:p>
      </dgm:t>
    </dgm:pt>
    <dgm:pt modelId="{F32E4E33-5212-4B7A-B694-BB83A56EECC2}" type="pres">
      <dgm:prSet presAssocID="{D4995FA5-D1C3-4E7B-A1CA-A5015D43B306}" presName="parTxOnly" presStyleLbl="node1" presStyleIdx="9" presStyleCnt="10" custScaleX="995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78DEB54-E6D3-4ED5-A6FA-560BB845BA6A}" srcId="{9D78C35D-7C72-447B-92D0-86C21A595C03}" destId="{0A76530B-1A40-48DE-9BCF-04A30AF5CC26}" srcOrd="6" destOrd="0" parTransId="{D1EE8A52-23F7-4763-A77B-F4BFACDD7F72}" sibTransId="{9C0C3E82-3348-484C-BA11-0A65490879D6}"/>
    <dgm:cxn modelId="{1748F04E-28E3-4327-8E33-F58E05849FD5}" type="presOf" srcId="{9D78C35D-7C72-447B-92D0-86C21A595C03}" destId="{06C827EC-185A-45E7-BE74-0F247B10FFDE}" srcOrd="0" destOrd="0" presId="urn:microsoft.com/office/officeart/2005/8/layout/chevron1"/>
    <dgm:cxn modelId="{3A7F9321-C7B8-4C65-BE23-BFD82696EE9B}" srcId="{9D78C35D-7C72-447B-92D0-86C21A595C03}" destId="{032BAA13-AF09-43C5-BCE6-2EBCD0EC054A}" srcOrd="0" destOrd="0" parTransId="{98698FA6-6CDD-4555-AF73-0F33B8B69B28}" sibTransId="{F2ADE632-6C59-413B-B33E-DF47D56AB193}"/>
    <dgm:cxn modelId="{EFE4A1B8-E00B-4E28-9C04-C358473F453C}" srcId="{9D78C35D-7C72-447B-92D0-86C21A595C03}" destId="{1B03642F-67D2-44AD-AAC9-D9CADDCB6B3D}" srcOrd="4" destOrd="0" parTransId="{FFFCD234-161A-40B0-BF61-6FBBAD3F41A4}" sibTransId="{BAC988B1-CBEF-4899-A30F-06FDF84316EB}"/>
    <dgm:cxn modelId="{E550F26E-9988-4AEC-BCA3-D75023F63652}" type="presOf" srcId="{7929BB3E-153A-4F9C-A3C2-445DBC38BA51}" destId="{8304CC96-B8E3-4C63-87E8-11C2AFD221CE}" srcOrd="0" destOrd="0" presId="urn:microsoft.com/office/officeart/2005/8/layout/chevron1"/>
    <dgm:cxn modelId="{5990D6F9-543B-4F7B-8EBB-8A0D4FE25668}" type="presOf" srcId="{572FE10E-12AC-4D72-9592-69FB125C26FE}" destId="{1817FFF4-AD0F-4A6A-8EED-729D62F56D9A}" srcOrd="0" destOrd="0" presId="urn:microsoft.com/office/officeart/2005/8/layout/chevron1"/>
    <dgm:cxn modelId="{9278D238-A3A7-47BE-82C6-6D9240E2B8CD}" srcId="{9D78C35D-7C72-447B-92D0-86C21A595C03}" destId="{F1DD32FE-3530-42EC-B0F0-7ED68442817D}" srcOrd="8" destOrd="0" parTransId="{1ED07CAC-60EC-46C3-9B7E-78B9F777EC94}" sibTransId="{37FCB61F-C5E9-4E8E-B40D-DAEA7113B068}"/>
    <dgm:cxn modelId="{ECD8EF02-EC65-4E1F-B4F2-A1B89DDFCDC1}" srcId="{9D78C35D-7C72-447B-92D0-86C21A595C03}" destId="{9E045FB4-8009-418F-BA0C-F181B7E1DCBE}" srcOrd="1" destOrd="0" parTransId="{6559F78A-5335-45C4-BFE5-DFEA546E4569}" sibTransId="{DD7CC154-9EE1-43FB-A25C-34EF98AD8908}"/>
    <dgm:cxn modelId="{30F196FE-0B2C-4A79-B300-5FA09F675009}" srcId="{9D78C35D-7C72-447B-92D0-86C21A595C03}" destId="{572FE10E-12AC-4D72-9592-69FB125C26FE}" srcOrd="2" destOrd="0" parTransId="{345C34D0-DB9F-44D0-86FA-57B20D35627E}" sibTransId="{2A1DDE54-4D1B-4D70-A8AB-D430E91D0BA3}"/>
    <dgm:cxn modelId="{3356B421-D5CA-43DA-B146-2380C436B371}" type="presOf" srcId="{0A76530B-1A40-48DE-9BCF-04A30AF5CC26}" destId="{06E77D90-FE11-4669-B0DE-BF0355B1DFE0}" srcOrd="0" destOrd="0" presId="urn:microsoft.com/office/officeart/2005/8/layout/chevron1"/>
    <dgm:cxn modelId="{0892F162-6DC6-4706-8424-E7F80BE406C5}" type="presOf" srcId="{D4995FA5-D1C3-4E7B-A1CA-A5015D43B306}" destId="{F32E4E33-5212-4B7A-B694-BB83A56EECC2}" srcOrd="0" destOrd="0" presId="urn:microsoft.com/office/officeart/2005/8/layout/chevron1"/>
    <dgm:cxn modelId="{0D2C0923-B892-4531-9B54-EF854365C4B6}" srcId="{9D78C35D-7C72-447B-92D0-86C21A595C03}" destId="{3DDB9F63-8878-4CB0-A69F-24BD2FBE3CAC}" srcOrd="7" destOrd="0" parTransId="{13A6C1CF-BFFD-4150-A960-9ED5E13E8FDC}" sibTransId="{FBF9C6B8-6A55-486B-A07B-88339CBEAE17}"/>
    <dgm:cxn modelId="{A8CC826C-5371-4C55-8623-EA370E60C60B}" type="presOf" srcId="{032BAA13-AF09-43C5-BCE6-2EBCD0EC054A}" destId="{8CC6AF65-4699-45E9-81B1-F81AA2AEB8DF}" srcOrd="0" destOrd="0" presId="urn:microsoft.com/office/officeart/2005/8/layout/chevron1"/>
    <dgm:cxn modelId="{2FCB9211-7593-43C6-A697-294879D25386}" srcId="{9D78C35D-7C72-447B-92D0-86C21A595C03}" destId="{7929BB3E-153A-4F9C-A3C2-445DBC38BA51}" srcOrd="5" destOrd="0" parTransId="{33F6AA0B-4F40-4C67-AAED-249BC123404F}" sibTransId="{38B31E36-0828-4668-824F-414FBDF998E8}"/>
    <dgm:cxn modelId="{5BB37241-67E1-4DF0-9CFD-AEF927E97F7E}" srcId="{9D78C35D-7C72-447B-92D0-86C21A595C03}" destId="{D4995FA5-D1C3-4E7B-A1CA-A5015D43B306}" srcOrd="9" destOrd="0" parTransId="{ED7DACB7-1818-490C-9B2A-73250FAD14EF}" sibTransId="{8167D03D-9712-442A-A79A-D98F59E7945D}"/>
    <dgm:cxn modelId="{15FE7255-03D7-4E4D-A3E7-1B0EB49CF040}" type="presOf" srcId="{9B8572E8-5297-4463-811D-21FB2248ACCE}" destId="{B7F8BD81-6FD6-45E3-AADD-DE78119EFD4A}" srcOrd="0" destOrd="0" presId="urn:microsoft.com/office/officeart/2005/8/layout/chevron1"/>
    <dgm:cxn modelId="{C1351AC4-3367-4372-A3A8-CF0B7BB98753}" type="presOf" srcId="{1B03642F-67D2-44AD-AAC9-D9CADDCB6B3D}" destId="{1B373157-4FB0-423A-83B6-F15E1F08D6E8}" srcOrd="0" destOrd="0" presId="urn:microsoft.com/office/officeart/2005/8/layout/chevron1"/>
    <dgm:cxn modelId="{14E40169-2ABE-4A11-9325-9773528C8EB7}" type="presOf" srcId="{F1DD32FE-3530-42EC-B0F0-7ED68442817D}" destId="{DD8F63A8-CED1-4990-9C60-36BF1A5C2D3E}" srcOrd="0" destOrd="0" presId="urn:microsoft.com/office/officeart/2005/8/layout/chevron1"/>
    <dgm:cxn modelId="{89781E0D-C714-4708-A175-9C4DE9FCA4E3}" type="presOf" srcId="{9E045FB4-8009-418F-BA0C-F181B7E1DCBE}" destId="{07B9FB5F-6AE2-415E-81F0-C25831408A55}" srcOrd="0" destOrd="0" presId="urn:microsoft.com/office/officeart/2005/8/layout/chevron1"/>
    <dgm:cxn modelId="{6B092B19-C920-4BB5-9FEF-E3FF1C7A5E72}" srcId="{9D78C35D-7C72-447B-92D0-86C21A595C03}" destId="{9B8572E8-5297-4463-811D-21FB2248ACCE}" srcOrd="3" destOrd="0" parTransId="{99AB8935-62A8-45C9-B657-3D9CB6B3E862}" sibTransId="{25CC616F-C4C7-4869-8A10-02EE79B9535F}"/>
    <dgm:cxn modelId="{A03D974E-D15E-4224-86EB-7075B9C5A5AD}" type="presOf" srcId="{3DDB9F63-8878-4CB0-A69F-24BD2FBE3CAC}" destId="{F49E72F1-C772-42C9-8166-082D26D0C6B1}" srcOrd="0" destOrd="0" presId="urn:microsoft.com/office/officeart/2005/8/layout/chevron1"/>
    <dgm:cxn modelId="{4BC40E3A-6CA6-426A-937B-2A7BA2BCF7A7}" type="presParOf" srcId="{06C827EC-185A-45E7-BE74-0F247B10FFDE}" destId="{8CC6AF65-4699-45E9-81B1-F81AA2AEB8DF}" srcOrd="0" destOrd="0" presId="urn:microsoft.com/office/officeart/2005/8/layout/chevron1"/>
    <dgm:cxn modelId="{96627EFE-F398-4FAA-8EE3-94736BD5332D}" type="presParOf" srcId="{06C827EC-185A-45E7-BE74-0F247B10FFDE}" destId="{DE973B41-E7DC-4E0D-8055-D572288FD7CE}" srcOrd="1" destOrd="0" presId="urn:microsoft.com/office/officeart/2005/8/layout/chevron1"/>
    <dgm:cxn modelId="{20F19ED5-9DCB-41A8-85F3-6D089185077B}" type="presParOf" srcId="{06C827EC-185A-45E7-BE74-0F247B10FFDE}" destId="{07B9FB5F-6AE2-415E-81F0-C25831408A55}" srcOrd="2" destOrd="0" presId="urn:microsoft.com/office/officeart/2005/8/layout/chevron1"/>
    <dgm:cxn modelId="{F7A18F32-F27F-4D13-81FC-F8C86019107F}" type="presParOf" srcId="{06C827EC-185A-45E7-BE74-0F247B10FFDE}" destId="{2ED6BFF2-6FA4-4D92-8ECB-933BC468E1F9}" srcOrd="3" destOrd="0" presId="urn:microsoft.com/office/officeart/2005/8/layout/chevron1"/>
    <dgm:cxn modelId="{8EF4B7BA-ED5E-4C1F-B487-F551903E78AA}" type="presParOf" srcId="{06C827EC-185A-45E7-BE74-0F247B10FFDE}" destId="{1817FFF4-AD0F-4A6A-8EED-729D62F56D9A}" srcOrd="4" destOrd="0" presId="urn:microsoft.com/office/officeart/2005/8/layout/chevron1"/>
    <dgm:cxn modelId="{FDF9BC0F-2413-4BF3-90CD-C2C29AC8B85B}" type="presParOf" srcId="{06C827EC-185A-45E7-BE74-0F247B10FFDE}" destId="{BB0DB49D-7050-4721-BF06-4108B59A49A5}" srcOrd="5" destOrd="0" presId="urn:microsoft.com/office/officeart/2005/8/layout/chevron1"/>
    <dgm:cxn modelId="{F2B1DE36-617D-4431-982B-A66419A2A670}" type="presParOf" srcId="{06C827EC-185A-45E7-BE74-0F247B10FFDE}" destId="{B7F8BD81-6FD6-45E3-AADD-DE78119EFD4A}" srcOrd="6" destOrd="0" presId="urn:microsoft.com/office/officeart/2005/8/layout/chevron1"/>
    <dgm:cxn modelId="{8C12D415-AA3E-4063-B609-D7CC998DD002}" type="presParOf" srcId="{06C827EC-185A-45E7-BE74-0F247B10FFDE}" destId="{331D90A2-BB37-4C4E-AB07-AF8707D8F660}" srcOrd="7" destOrd="0" presId="urn:microsoft.com/office/officeart/2005/8/layout/chevron1"/>
    <dgm:cxn modelId="{355911E7-9B2B-4D91-9E3C-02445BD88FD6}" type="presParOf" srcId="{06C827EC-185A-45E7-BE74-0F247B10FFDE}" destId="{1B373157-4FB0-423A-83B6-F15E1F08D6E8}" srcOrd="8" destOrd="0" presId="urn:microsoft.com/office/officeart/2005/8/layout/chevron1"/>
    <dgm:cxn modelId="{1915FC59-406D-43E1-8AA2-AD89AF7AAA3D}" type="presParOf" srcId="{06C827EC-185A-45E7-BE74-0F247B10FFDE}" destId="{E544322F-B2EB-4409-90E6-BBC0CB47BB07}" srcOrd="9" destOrd="0" presId="urn:microsoft.com/office/officeart/2005/8/layout/chevron1"/>
    <dgm:cxn modelId="{3B5A72B8-942C-44CF-BD9A-ED471AC4879E}" type="presParOf" srcId="{06C827EC-185A-45E7-BE74-0F247B10FFDE}" destId="{8304CC96-B8E3-4C63-87E8-11C2AFD221CE}" srcOrd="10" destOrd="0" presId="urn:microsoft.com/office/officeart/2005/8/layout/chevron1"/>
    <dgm:cxn modelId="{892AFA49-919C-426A-A998-8BD0BEDA739D}" type="presParOf" srcId="{06C827EC-185A-45E7-BE74-0F247B10FFDE}" destId="{EC265851-03F8-42FF-A941-6D167912E240}" srcOrd="11" destOrd="0" presId="urn:microsoft.com/office/officeart/2005/8/layout/chevron1"/>
    <dgm:cxn modelId="{E1E29F97-1C7A-42FE-8CE5-95ED95EC7285}" type="presParOf" srcId="{06C827EC-185A-45E7-BE74-0F247B10FFDE}" destId="{06E77D90-FE11-4669-B0DE-BF0355B1DFE0}" srcOrd="12" destOrd="0" presId="urn:microsoft.com/office/officeart/2005/8/layout/chevron1"/>
    <dgm:cxn modelId="{5193DCB8-8478-49DE-92BB-EFF803A1459B}" type="presParOf" srcId="{06C827EC-185A-45E7-BE74-0F247B10FFDE}" destId="{AF0720AF-A2D8-4B91-8168-AC107CEDDA2F}" srcOrd="13" destOrd="0" presId="urn:microsoft.com/office/officeart/2005/8/layout/chevron1"/>
    <dgm:cxn modelId="{1144C463-8ABC-4518-83B3-019A51E332E4}" type="presParOf" srcId="{06C827EC-185A-45E7-BE74-0F247B10FFDE}" destId="{F49E72F1-C772-42C9-8166-082D26D0C6B1}" srcOrd="14" destOrd="0" presId="urn:microsoft.com/office/officeart/2005/8/layout/chevron1"/>
    <dgm:cxn modelId="{CCA29C52-4A21-4780-82DB-1F36A5FAE95A}" type="presParOf" srcId="{06C827EC-185A-45E7-BE74-0F247B10FFDE}" destId="{50164ABF-992A-41EB-A34E-DD6C35A4076B}" srcOrd="15" destOrd="0" presId="urn:microsoft.com/office/officeart/2005/8/layout/chevron1"/>
    <dgm:cxn modelId="{726896C1-879A-4130-BC52-6AFC33660AE7}" type="presParOf" srcId="{06C827EC-185A-45E7-BE74-0F247B10FFDE}" destId="{DD8F63A8-CED1-4990-9C60-36BF1A5C2D3E}" srcOrd="16" destOrd="0" presId="urn:microsoft.com/office/officeart/2005/8/layout/chevron1"/>
    <dgm:cxn modelId="{539FD199-A008-4151-8411-AE3F2FD6916A}" type="presParOf" srcId="{06C827EC-185A-45E7-BE74-0F247B10FFDE}" destId="{4FE90342-800F-494B-8C0B-4B61716ADE9D}" srcOrd="17" destOrd="0" presId="urn:microsoft.com/office/officeart/2005/8/layout/chevron1"/>
    <dgm:cxn modelId="{B00649A4-3599-4C37-ACF6-C120F086EE9B}" type="presParOf" srcId="{06C827EC-185A-45E7-BE74-0F247B10FFDE}" destId="{F32E4E33-5212-4B7A-B694-BB83A56EECC2}" srcOrd="1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7C14A7B-B37B-46B1-AD26-9583D884A43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578DEFF0-0DC8-44ED-900F-348F1DEBB16E}">
      <dgm:prSet phldrT="[Tekst]"/>
      <dgm:spPr/>
      <dgm:t>
        <a:bodyPr/>
        <a:lstStyle/>
        <a:p>
          <a:r>
            <a:rPr lang="pl-PL" dirty="0" smtClean="0"/>
            <a:t>przyczyny przekroczeń stężeń dopuszczalnych i docelowych:</a:t>
          </a:r>
          <a:endParaRPr lang="pl-PL" dirty="0"/>
        </a:p>
      </dgm:t>
    </dgm:pt>
    <dgm:pt modelId="{3FB7D6CC-FE66-495C-A19C-D566EF63BCAD}" type="parTrans" cxnId="{F282296C-7E57-4EE1-90AB-36F22077F4B6}">
      <dgm:prSet/>
      <dgm:spPr/>
      <dgm:t>
        <a:bodyPr/>
        <a:lstStyle/>
        <a:p>
          <a:endParaRPr lang="pl-PL"/>
        </a:p>
      </dgm:t>
    </dgm:pt>
    <dgm:pt modelId="{82768879-08BB-48F6-955E-E992834E3A94}" type="sibTrans" cxnId="{F282296C-7E57-4EE1-90AB-36F22077F4B6}">
      <dgm:prSet/>
      <dgm:spPr/>
      <dgm:t>
        <a:bodyPr/>
        <a:lstStyle/>
        <a:p>
          <a:endParaRPr lang="pl-PL"/>
        </a:p>
      </dgm:t>
    </dgm:pt>
    <dgm:pt modelId="{7D270278-72BE-4BA7-A69D-36D0073C5F73}">
      <dgm:prSet phldrT="[Tekst]"/>
      <dgm:spPr/>
      <dgm:t>
        <a:bodyPr/>
        <a:lstStyle/>
        <a:p>
          <a:pPr>
            <a:spcAft>
              <a:spcPts val="1200"/>
            </a:spcAft>
          </a:pPr>
          <a:r>
            <a:rPr lang="pl-PL" dirty="0" smtClean="0"/>
            <a:t>emisja z indywidualnych systemów grzewczych tzw. „niska emisja”,</a:t>
          </a:r>
          <a:endParaRPr lang="pl-PL" dirty="0"/>
        </a:p>
      </dgm:t>
    </dgm:pt>
    <dgm:pt modelId="{307A4F07-717D-4940-9A68-A06A2FB971DD}" type="parTrans" cxnId="{0490383A-6DB4-419E-9454-E6C915C35B9C}">
      <dgm:prSet/>
      <dgm:spPr/>
      <dgm:t>
        <a:bodyPr/>
        <a:lstStyle/>
        <a:p>
          <a:endParaRPr lang="pl-PL"/>
        </a:p>
      </dgm:t>
    </dgm:pt>
    <dgm:pt modelId="{364CAF5E-5E69-4241-BE45-A8A580AB0D46}" type="sibTrans" cxnId="{0490383A-6DB4-419E-9454-E6C915C35B9C}">
      <dgm:prSet/>
      <dgm:spPr/>
      <dgm:t>
        <a:bodyPr/>
        <a:lstStyle/>
        <a:p>
          <a:endParaRPr lang="pl-PL"/>
        </a:p>
      </dgm:t>
    </dgm:pt>
    <dgm:pt modelId="{E21EC243-DB49-411F-BF65-2A70214FAB68}">
      <dgm:prSet phldrT="[Tekst]"/>
      <dgm:spPr/>
      <dgm:t>
        <a:bodyPr/>
        <a:lstStyle/>
        <a:p>
          <a:pPr>
            <a:spcAft>
              <a:spcPts val="1200"/>
            </a:spcAft>
          </a:pPr>
          <a:r>
            <a:rPr lang="pl-PL" dirty="0" smtClean="0"/>
            <a:t>transport samochodowy,</a:t>
          </a:r>
          <a:endParaRPr lang="pl-PL" dirty="0"/>
        </a:p>
      </dgm:t>
    </dgm:pt>
    <dgm:pt modelId="{437D56D5-A7B2-4408-8C7D-77CD4BEBD76E}" type="parTrans" cxnId="{81846DD6-9E21-4E2F-83AA-D8FF6B96B749}">
      <dgm:prSet/>
      <dgm:spPr/>
      <dgm:t>
        <a:bodyPr/>
        <a:lstStyle/>
        <a:p>
          <a:endParaRPr lang="pl-PL"/>
        </a:p>
      </dgm:t>
    </dgm:pt>
    <dgm:pt modelId="{B9E7CAF8-058C-46CC-BFEA-EBFA65BD72CF}" type="sibTrans" cxnId="{81846DD6-9E21-4E2F-83AA-D8FF6B96B749}">
      <dgm:prSet/>
      <dgm:spPr/>
      <dgm:t>
        <a:bodyPr/>
        <a:lstStyle/>
        <a:p>
          <a:endParaRPr lang="pl-PL"/>
        </a:p>
      </dgm:t>
    </dgm:pt>
    <dgm:pt modelId="{04CD5EE2-F809-42F9-ACF3-999691BB9FD2}">
      <dgm:prSet phldrT="[Tekst]"/>
      <dgm:spPr/>
      <dgm:t>
        <a:bodyPr/>
        <a:lstStyle/>
        <a:p>
          <a:pPr>
            <a:spcAft>
              <a:spcPts val="1200"/>
            </a:spcAft>
          </a:pPr>
          <a:r>
            <a:rPr lang="pl-PL" dirty="0" smtClean="0"/>
            <a:t>emisja przemysłowa.</a:t>
          </a:r>
          <a:endParaRPr lang="pl-PL" dirty="0"/>
        </a:p>
      </dgm:t>
    </dgm:pt>
    <dgm:pt modelId="{EB4E9A4F-375F-45BA-B924-9F794299BDD9}" type="parTrans" cxnId="{93D3FBC8-C3B2-4089-9D53-908B03B2045D}">
      <dgm:prSet/>
      <dgm:spPr/>
      <dgm:t>
        <a:bodyPr/>
        <a:lstStyle/>
        <a:p>
          <a:endParaRPr lang="pl-PL"/>
        </a:p>
      </dgm:t>
    </dgm:pt>
    <dgm:pt modelId="{D809E5FE-A91C-414B-B615-C6010E95A739}" type="sibTrans" cxnId="{93D3FBC8-C3B2-4089-9D53-908B03B2045D}">
      <dgm:prSet/>
      <dgm:spPr/>
      <dgm:t>
        <a:bodyPr/>
        <a:lstStyle/>
        <a:p>
          <a:endParaRPr lang="pl-PL"/>
        </a:p>
      </dgm:t>
    </dgm:pt>
    <dgm:pt modelId="{C050E160-5B9D-4742-9405-67F44E71AA86}">
      <dgm:prSet phldrT="[Tekst]"/>
      <dgm:spPr/>
      <dgm:t>
        <a:bodyPr/>
        <a:lstStyle/>
        <a:p>
          <a:pPr>
            <a:spcAft>
              <a:spcPts val="1200"/>
            </a:spcAft>
          </a:pPr>
          <a:r>
            <a:rPr lang="pl-PL" dirty="0" smtClean="0"/>
            <a:t>specyficzne warunki klimatyczne,</a:t>
          </a:r>
          <a:endParaRPr lang="pl-PL" dirty="0"/>
        </a:p>
      </dgm:t>
    </dgm:pt>
    <dgm:pt modelId="{9EFF2543-CDA1-4F11-89C6-64E62BBDAB98}" type="parTrans" cxnId="{C3A2ED53-CA7F-463C-BAD2-097FB487A5AB}">
      <dgm:prSet/>
      <dgm:spPr/>
      <dgm:t>
        <a:bodyPr/>
        <a:lstStyle/>
        <a:p>
          <a:endParaRPr lang="pl-PL"/>
        </a:p>
      </dgm:t>
    </dgm:pt>
    <dgm:pt modelId="{8BAC926C-5BF2-40C2-A681-1B52FD8A9114}" type="sibTrans" cxnId="{C3A2ED53-CA7F-463C-BAD2-097FB487A5AB}">
      <dgm:prSet/>
      <dgm:spPr/>
      <dgm:t>
        <a:bodyPr/>
        <a:lstStyle/>
        <a:p>
          <a:endParaRPr lang="pl-PL"/>
        </a:p>
      </dgm:t>
    </dgm:pt>
    <dgm:pt modelId="{35A10290-F7E8-47B2-8A16-3D56A19A1D89}">
      <dgm:prSet/>
      <dgm:spPr/>
      <dgm:t>
        <a:bodyPr/>
        <a:lstStyle/>
        <a:p>
          <a:pPr>
            <a:spcAft>
              <a:spcPts val="1200"/>
            </a:spcAft>
          </a:pPr>
          <a:r>
            <a:rPr lang="pl-PL" dirty="0" smtClean="0"/>
            <a:t>ukształtowanie terenu,</a:t>
          </a:r>
          <a:endParaRPr lang="pl-PL" dirty="0"/>
        </a:p>
      </dgm:t>
    </dgm:pt>
    <dgm:pt modelId="{4D0EB923-71FC-4303-A8A3-D7D6396C19B4}" type="parTrans" cxnId="{72812FA0-484B-4DD1-9E00-21906C2F176C}">
      <dgm:prSet/>
      <dgm:spPr/>
      <dgm:t>
        <a:bodyPr/>
        <a:lstStyle/>
        <a:p>
          <a:endParaRPr lang="pl-PL"/>
        </a:p>
      </dgm:t>
    </dgm:pt>
    <dgm:pt modelId="{84995CC3-058D-4FE8-BC00-016E1638A34F}" type="sibTrans" cxnId="{72812FA0-484B-4DD1-9E00-21906C2F176C}">
      <dgm:prSet/>
      <dgm:spPr/>
      <dgm:t>
        <a:bodyPr/>
        <a:lstStyle/>
        <a:p>
          <a:endParaRPr lang="pl-PL"/>
        </a:p>
      </dgm:t>
    </dgm:pt>
    <dgm:pt modelId="{F740A50C-F1AA-44A8-9F34-EBFE011F2A34}" type="pres">
      <dgm:prSet presAssocID="{B7C14A7B-B37B-46B1-AD26-9583D884A43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C363E86D-28DB-45B9-96E5-929EE3D16EA1}" type="pres">
      <dgm:prSet presAssocID="{578DEFF0-0DC8-44ED-900F-348F1DEBB16E}" presName="parentText" presStyleLbl="node1" presStyleIdx="0" presStyleCnt="1" custLinFactNeighborX="862" custLinFactNeighborY="58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B19B1C5-2BAE-444C-8657-6C08F5E8D9E1}" type="pres">
      <dgm:prSet presAssocID="{578DEFF0-0DC8-44ED-900F-348F1DEBB16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F282296C-7E57-4EE1-90AB-36F22077F4B6}" srcId="{B7C14A7B-B37B-46B1-AD26-9583D884A435}" destId="{578DEFF0-0DC8-44ED-900F-348F1DEBB16E}" srcOrd="0" destOrd="0" parTransId="{3FB7D6CC-FE66-495C-A19C-D566EF63BCAD}" sibTransId="{82768879-08BB-48F6-955E-E992834E3A94}"/>
    <dgm:cxn modelId="{56B7FBC8-A192-4CAB-9DF4-3FD102F03482}" type="presOf" srcId="{7D270278-72BE-4BA7-A69D-36D0073C5F73}" destId="{8B19B1C5-2BAE-444C-8657-6C08F5E8D9E1}" srcOrd="0" destOrd="0" presId="urn:microsoft.com/office/officeart/2005/8/layout/vList2"/>
    <dgm:cxn modelId="{8EE2CBC3-5F04-4088-BA8C-34BED9104BF7}" type="presOf" srcId="{04CD5EE2-F809-42F9-ACF3-999691BB9FD2}" destId="{8B19B1C5-2BAE-444C-8657-6C08F5E8D9E1}" srcOrd="0" destOrd="2" presId="urn:microsoft.com/office/officeart/2005/8/layout/vList2"/>
    <dgm:cxn modelId="{72812FA0-484B-4DD1-9E00-21906C2F176C}" srcId="{578DEFF0-0DC8-44ED-900F-348F1DEBB16E}" destId="{35A10290-F7E8-47B2-8A16-3D56A19A1D89}" srcOrd="4" destOrd="0" parTransId="{4D0EB923-71FC-4303-A8A3-D7D6396C19B4}" sibTransId="{84995CC3-058D-4FE8-BC00-016E1638A34F}"/>
    <dgm:cxn modelId="{93D3FBC8-C3B2-4089-9D53-908B03B2045D}" srcId="{578DEFF0-0DC8-44ED-900F-348F1DEBB16E}" destId="{04CD5EE2-F809-42F9-ACF3-999691BB9FD2}" srcOrd="2" destOrd="0" parTransId="{EB4E9A4F-375F-45BA-B924-9F794299BDD9}" sibTransId="{D809E5FE-A91C-414B-B615-C6010E95A739}"/>
    <dgm:cxn modelId="{81846DD6-9E21-4E2F-83AA-D8FF6B96B749}" srcId="{578DEFF0-0DC8-44ED-900F-348F1DEBB16E}" destId="{E21EC243-DB49-411F-BF65-2A70214FAB68}" srcOrd="1" destOrd="0" parTransId="{437D56D5-A7B2-4408-8C7D-77CD4BEBD76E}" sibTransId="{B9E7CAF8-058C-46CC-BFEA-EBFA65BD72CF}"/>
    <dgm:cxn modelId="{F5A9A3C9-2804-418C-8ECE-337B9AF09F7D}" type="presOf" srcId="{E21EC243-DB49-411F-BF65-2A70214FAB68}" destId="{8B19B1C5-2BAE-444C-8657-6C08F5E8D9E1}" srcOrd="0" destOrd="1" presId="urn:microsoft.com/office/officeart/2005/8/layout/vList2"/>
    <dgm:cxn modelId="{6DB563BA-3B00-4F12-9B7B-8F8DA7BAEF09}" type="presOf" srcId="{35A10290-F7E8-47B2-8A16-3D56A19A1D89}" destId="{8B19B1C5-2BAE-444C-8657-6C08F5E8D9E1}" srcOrd="0" destOrd="4" presId="urn:microsoft.com/office/officeart/2005/8/layout/vList2"/>
    <dgm:cxn modelId="{E083A6E5-2B0B-40C7-8B9C-4B1D8B34645B}" type="presOf" srcId="{C050E160-5B9D-4742-9405-67F44E71AA86}" destId="{8B19B1C5-2BAE-444C-8657-6C08F5E8D9E1}" srcOrd="0" destOrd="3" presId="urn:microsoft.com/office/officeart/2005/8/layout/vList2"/>
    <dgm:cxn modelId="{8DC32532-CD8F-40A4-88E1-E0140AC020B7}" type="presOf" srcId="{578DEFF0-0DC8-44ED-900F-348F1DEBB16E}" destId="{C363E86D-28DB-45B9-96E5-929EE3D16EA1}" srcOrd="0" destOrd="0" presId="urn:microsoft.com/office/officeart/2005/8/layout/vList2"/>
    <dgm:cxn modelId="{C3A2ED53-CA7F-463C-BAD2-097FB487A5AB}" srcId="{578DEFF0-0DC8-44ED-900F-348F1DEBB16E}" destId="{C050E160-5B9D-4742-9405-67F44E71AA86}" srcOrd="3" destOrd="0" parTransId="{9EFF2543-CDA1-4F11-89C6-64E62BBDAB98}" sibTransId="{8BAC926C-5BF2-40C2-A681-1B52FD8A9114}"/>
    <dgm:cxn modelId="{0490383A-6DB4-419E-9454-E6C915C35B9C}" srcId="{578DEFF0-0DC8-44ED-900F-348F1DEBB16E}" destId="{7D270278-72BE-4BA7-A69D-36D0073C5F73}" srcOrd="0" destOrd="0" parTransId="{307A4F07-717D-4940-9A68-A06A2FB971DD}" sibTransId="{364CAF5E-5E69-4241-BE45-A8A580AB0D46}"/>
    <dgm:cxn modelId="{D628680A-4E6D-4FF4-B939-5A5B7AFCE068}" type="presOf" srcId="{B7C14A7B-B37B-46B1-AD26-9583D884A435}" destId="{F740A50C-F1AA-44A8-9F34-EBFE011F2A34}" srcOrd="0" destOrd="0" presId="urn:microsoft.com/office/officeart/2005/8/layout/vList2"/>
    <dgm:cxn modelId="{7469ED7F-5E8D-4D07-B48D-887A732B8BE3}" type="presParOf" srcId="{F740A50C-F1AA-44A8-9F34-EBFE011F2A34}" destId="{C363E86D-28DB-45B9-96E5-929EE3D16EA1}" srcOrd="0" destOrd="0" presId="urn:microsoft.com/office/officeart/2005/8/layout/vList2"/>
    <dgm:cxn modelId="{E656C850-6BF8-40CF-AE39-58E093E45B65}" type="presParOf" srcId="{F740A50C-F1AA-44A8-9F34-EBFE011F2A34}" destId="{8B19B1C5-2BAE-444C-8657-6C08F5E8D9E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3597DF3-2283-4BEA-9310-8FB8FF9E0AE1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4D3044B-89FF-4FEC-9A53-B2F3B15F6A2A}">
      <dgm:prSet phldrT="[Tekst]">
        <dgm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pl-PL" dirty="0" smtClean="0">
              <a:solidFill>
                <a:schemeClr val="accent4">
                  <a:lumMod val="85000"/>
                  <a:lumOff val="15000"/>
                </a:schemeClr>
              </a:solidFill>
            </a:rPr>
            <a:t>Program ochrony powietrza</a:t>
          </a:r>
          <a:endParaRPr lang="pl-PL" dirty="0">
            <a:solidFill>
              <a:schemeClr val="accent4">
                <a:lumMod val="85000"/>
                <a:lumOff val="15000"/>
              </a:schemeClr>
            </a:solidFill>
          </a:endParaRPr>
        </a:p>
      </dgm:t>
    </dgm:pt>
    <dgm:pt modelId="{0467D52A-AF2A-424C-AE37-26A433483B17}" type="parTrans" cxnId="{29EF1939-A0D5-4FEE-88E2-79A17476D419}">
      <dgm:prSet/>
      <dgm:spPr/>
      <dgm:t>
        <a:bodyPr/>
        <a:lstStyle/>
        <a:p>
          <a:endParaRPr lang="pl-PL"/>
        </a:p>
      </dgm:t>
    </dgm:pt>
    <dgm:pt modelId="{FDA63665-BA60-4069-8352-D9436E814194}" type="sibTrans" cxnId="{29EF1939-A0D5-4FEE-88E2-79A17476D419}">
      <dgm:prSet/>
      <dgm:spPr/>
      <dgm:t>
        <a:bodyPr/>
        <a:lstStyle/>
        <a:p>
          <a:endParaRPr lang="pl-PL"/>
        </a:p>
      </dgm:t>
    </dgm:pt>
    <dgm:pt modelId="{720DBA14-B968-4255-A698-706BCF854B40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 lIns="0" rIns="0"/>
        <a:lstStyle/>
        <a:p>
          <a:r>
            <a:rPr lang="pl-PL" sz="1800" dirty="0" smtClean="0"/>
            <a:t>Plan działań krótkoterminowych</a:t>
          </a:r>
          <a:endParaRPr lang="pl-PL" sz="1800" dirty="0"/>
        </a:p>
      </dgm:t>
    </dgm:pt>
    <dgm:pt modelId="{C268759D-0762-44A0-9F00-D7151400F670}" type="parTrans" cxnId="{BD8A7082-E4EC-489C-BF7B-A6630F0BBC19}">
      <dgm:prSet/>
      <dgm:spPr/>
      <dgm:t>
        <a:bodyPr/>
        <a:lstStyle/>
        <a:p>
          <a:endParaRPr lang="pl-PL"/>
        </a:p>
      </dgm:t>
    </dgm:pt>
    <dgm:pt modelId="{2516C44C-8EC5-48D7-BAF1-5C56D08E856F}" type="sibTrans" cxnId="{BD8A7082-E4EC-489C-BF7B-A6630F0BBC19}">
      <dgm:prSet/>
      <dgm:spPr/>
      <dgm:t>
        <a:bodyPr/>
        <a:lstStyle/>
        <a:p>
          <a:endParaRPr lang="pl-PL"/>
        </a:p>
      </dgm:t>
    </dgm:pt>
    <dgm:pt modelId="{71CEC385-64E5-4B4D-AE0D-5C526A6E2532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l-PL" sz="1800" dirty="0" smtClean="0"/>
            <a:t>Analiza ekonomiczna</a:t>
          </a:r>
          <a:endParaRPr lang="pl-PL" sz="1800" dirty="0"/>
        </a:p>
      </dgm:t>
    </dgm:pt>
    <dgm:pt modelId="{0932563D-6D01-4C57-BCD0-1FD606506181}" type="parTrans" cxnId="{E5094CB0-572A-4CF7-926B-C5ABEBEC8A71}">
      <dgm:prSet/>
      <dgm:spPr/>
      <dgm:t>
        <a:bodyPr/>
        <a:lstStyle/>
        <a:p>
          <a:endParaRPr lang="pl-PL"/>
        </a:p>
      </dgm:t>
    </dgm:pt>
    <dgm:pt modelId="{538EF881-63BD-4CF2-BF56-AC7A793C3AF2}" type="sibTrans" cxnId="{E5094CB0-572A-4CF7-926B-C5ABEBEC8A71}">
      <dgm:prSet/>
      <dgm:spPr/>
      <dgm:t>
        <a:bodyPr/>
        <a:lstStyle/>
        <a:p>
          <a:endParaRPr lang="pl-PL"/>
        </a:p>
      </dgm:t>
    </dgm:pt>
    <dgm:pt modelId="{B1F7AC0F-9331-4744-8471-8C4E721DFDAF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CCFFCC"/>
        </a:solidFill>
      </dgm:spPr>
      <dgm:t>
        <a:bodyPr/>
        <a:lstStyle/>
        <a:p>
          <a:r>
            <a:rPr lang="pl-PL" sz="1800" dirty="0" smtClean="0"/>
            <a:t>Analiza Prawna</a:t>
          </a:r>
          <a:endParaRPr lang="pl-PL" sz="1800" dirty="0"/>
        </a:p>
      </dgm:t>
    </dgm:pt>
    <dgm:pt modelId="{414E2EE3-90BB-419F-96E1-3541012BCDC2}" type="parTrans" cxnId="{E0A59794-AF7C-48E2-9A62-CE7F80DCED0E}">
      <dgm:prSet/>
      <dgm:spPr/>
      <dgm:t>
        <a:bodyPr/>
        <a:lstStyle/>
        <a:p>
          <a:endParaRPr lang="pl-PL"/>
        </a:p>
      </dgm:t>
    </dgm:pt>
    <dgm:pt modelId="{6D12D8DB-5310-40AF-99A4-610E02FC49FE}" type="sibTrans" cxnId="{E0A59794-AF7C-48E2-9A62-CE7F80DCED0E}">
      <dgm:prSet/>
      <dgm:spPr/>
      <dgm:t>
        <a:bodyPr/>
        <a:lstStyle/>
        <a:p>
          <a:endParaRPr lang="pl-PL"/>
        </a:p>
      </dgm:t>
    </dgm:pt>
    <dgm:pt modelId="{7E1D4711-659C-4E7D-BEA2-ABAD93654EFC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pl-PL" sz="1800" dirty="0" smtClean="0"/>
            <a:t>Działania systemowe unijne - analiza</a:t>
          </a:r>
          <a:endParaRPr lang="pl-PL" sz="1800" dirty="0"/>
        </a:p>
      </dgm:t>
    </dgm:pt>
    <dgm:pt modelId="{E58E57B2-1981-475F-BB13-4BEC50D7EA18}" type="parTrans" cxnId="{72539511-3746-49D3-B9CE-08818FBAB084}">
      <dgm:prSet/>
      <dgm:spPr/>
      <dgm:t>
        <a:bodyPr/>
        <a:lstStyle/>
        <a:p>
          <a:endParaRPr lang="pl-PL"/>
        </a:p>
      </dgm:t>
    </dgm:pt>
    <dgm:pt modelId="{1CB59D8E-CB9A-4AA5-9076-DBFBB01F1DB1}" type="sibTrans" cxnId="{72539511-3746-49D3-B9CE-08818FBAB084}">
      <dgm:prSet/>
      <dgm:spPr/>
      <dgm:t>
        <a:bodyPr/>
        <a:lstStyle/>
        <a:p>
          <a:endParaRPr lang="pl-PL"/>
        </a:p>
      </dgm:t>
    </dgm:pt>
    <dgm:pt modelId="{F6EC5867-2672-479F-9F21-361F2BD2DFBA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FFCCCC"/>
        </a:solidFill>
      </dgm:spPr>
      <dgm:t>
        <a:bodyPr/>
        <a:lstStyle/>
        <a:p>
          <a:r>
            <a:rPr lang="pl-PL" sz="1800" dirty="0" smtClean="0"/>
            <a:t>Analiza zagadnienia kosztów zewnętrznych</a:t>
          </a:r>
          <a:endParaRPr lang="pl-PL" sz="1800" dirty="0"/>
        </a:p>
      </dgm:t>
    </dgm:pt>
    <dgm:pt modelId="{7C107570-2B5A-48C6-8330-1AB5BAE4B220}" type="parTrans" cxnId="{438F4C8E-D044-495A-94C0-B092516F94DF}">
      <dgm:prSet/>
      <dgm:spPr/>
      <dgm:t>
        <a:bodyPr/>
        <a:lstStyle/>
        <a:p>
          <a:endParaRPr lang="pl-PL"/>
        </a:p>
      </dgm:t>
    </dgm:pt>
    <dgm:pt modelId="{AF140FF8-4ECA-4D00-9AAD-C9AA49320092}" type="sibTrans" cxnId="{438F4C8E-D044-495A-94C0-B092516F94DF}">
      <dgm:prSet/>
      <dgm:spPr/>
      <dgm:t>
        <a:bodyPr/>
        <a:lstStyle/>
        <a:p>
          <a:endParaRPr lang="pl-PL"/>
        </a:p>
      </dgm:t>
    </dgm:pt>
    <dgm:pt modelId="{B6A8FF6B-30C1-4ACD-9E70-9D9037AE35FE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pl-PL" sz="1800" dirty="0" smtClean="0"/>
            <a:t>Program dla stref gliwicko mikołowskiej i częstochowsko lublinieckiej dla PM10</a:t>
          </a:r>
          <a:endParaRPr lang="pl-PL" sz="1800" dirty="0"/>
        </a:p>
      </dgm:t>
    </dgm:pt>
    <dgm:pt modelId="{0D250C67-2DD5-4CC0-85F2-1A2B175F7559}" type="parTrans" cxnId="{E13E798F-2ABC-4495-A714-8D05A7B358B7}">
      <dgm:prSet/>
      <dgm:spPr/>
      <dgm:t>
        <a:bodyPr/>
        <a:lstStyle/>
        <a:p>
          <a:endParaRPr lang="pl-PL"/>
        </a:p>
      </dgm:t>
    </dgm:pt>
    <dgm:pt modelId="{CB5BD6A9-7DF8-4252-B019-152D0C969B4B}" type="sibTrans" cxnId="{E13E798F-2ABC-4495-A714-8D05A7B358B7}">
      <dgm:prSet/>
      <dgm:spPr/>
      <dgm:t>
        <a:bodyPr/>
        <a:lstStyle/>
        <a:p>
          <a:endParaRPr lang="pl-PL"/>
        </a:p>
      </dgm:t>
    </dgm:pt>
    <dgm:pt modelId="{D9E55D5F-BE9D-482C-AA4C-EC03FC4DA36E}" type="pres">
      <dgm:prSet presAssocID="{03597DF3-2283-4BEA-9310-8FB8FF9E0AE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B0FB4D4-D7AE-41F7-8C07-D05675C10293}" type="pres">
      <dgm:prSet presAssocID="{84D3044B-89FF-4FEC-9A53-B2F3B15F6A2A}" presName="centerShape" presStyleLbl="node0" presStyleIdx="0" presStyleCnt="1"/>
      <dgm:spPr/>
      <dgm:t>
        <a:bodyPr/>
        <a:lstStyle/>
        <a:p>
          <a:endParaRPr lang="pl-PL"/>
        </a:p>
      </dgm:t>
    </dgm:pt>
    <dgm:pt modelId="{4ABBC5F2-1989-4013-88E9-ED206A8FAEA6}" type="pres">
      <dgm:prSet presAssocID="{C268759D-0762-44A0-9F00-D7151400F670}" presName="parTrans" presStyleLbl="bgSibTrans2D1" presStyleIdx="0" presStyleCnt="6"/>
      <dgm:spPr/>
      <dgm:t>
        <a:bodyPr/>
        <a:lstStyle/>
        <a:p>
          <a:endParaRPr lang="pl-PL"/>
        </a:p>
      </dgm:t>
    </dgm:pt>
    <dgm:pt modelId="{819F809A-4FDD-4B37-8345-10FB6EB8F8AA}" type="pres">
      <dgm:prSet presAssocID="{720DBA14-B968-4255-A698-706BCF854B40}" presName="node" presStyleLbl="node1" presStyleIdx="0" presStyleCnt="6" custScaleX="12987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315F19C-193B-4759-B7BB-C3F3962A4DE2}" type="pres">
      <dgm:prSet presAssocID="{0932563D-6D01-4C57-BCD0-1FD606506181}" presName="parTrans" presStyleLbl="bgSibTrans2D1" presStyleIdx="1" presStyleCnt="6"/>
      <dgm:spPr/>
      <dgm:t>
        <a:bodyPr/>
        <a:lstStyle/>
        <a:p>
          <a:endParaRPr lang="pl-PL"/>
        </a:p>
      </dgm:t>
    </dgm:pt>
    <dgm:pt modelId="{87041B4C-FAC0-4F56-BFC8-C99112681788}" type="pres">
      <dgm:prSet presAssocID="{71CEC385-64E5-4B4D-AE0D-5C526A6E253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5D863C5-9A91-4FC6-9A14-5C8CDFD795D0}" type="pres">
      <dgm:prSet presAssocID="{E58E57B2-1981-475F-BB13-4BEC50D7EA18}" presName="parTrans" presStyleLbl="bgSibTrans2D1" presStyleIdx="2" presStyleCnt="6"/>
      <dgm:spPr/>
      <dgm:t>
        <a:bodyPr/>
        <a:lstStyle/>
        <a:p>
          <a:endParaRPr lang="pl-PL"/>
        </a:p>
      </dgm:t>
    </dgm:pt>
    <dgm:pt modelId="{0E1ACE2B-0888-46CF-BF70-F8B3A6B85239}" type="pres">
      <dgm:prSet presAssocID="{7E1D4711-659C-4E7D-BEA2-ABAD93654EFC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45DB544-371C-4358-B55E-9F6A9E140865}" type="pres">
      <dgm:prSet presAssocID="{414E2EE3-90BB-419F-96E1-3541012BCDC2}" presName="parTrans" presStyleLbl="bgSibTrans2D1" presStyleIdx="3" presStyleCnt="6"/>
      <dgm:spPr/>
      <dgm:t>
        <a:bodyPr/>
        <a:lstStyle/>
        <a:p>
          <a:endParaRPr lang="pl-PL"/>
        </a:p>
      </dgm:t>
    </dgm:pt>
    <dgm:pt modelId="{D85B72E8-9F1B-490C-B15C-739E7B6ACB9C}" type="pres">
      <dgm:prSet presAssocID="{B1F7AC0F-9331-4744-8471-8C4E721DFDAF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8750D26-24F2-486D-A3A1-821AAAA20A2A}" type="pres">
      <dgm:prSet presAssocID="{7C107570-2B5A-48C6-8330-1AB5BAE4B220}" presName="parTrans" presStyleLbl="bgSibTrans2D1" presStyleIdx="4" presStyleCnt="6"/>
      <dgm:spPr/>
      <dgm:t>
        <a:bodyPr/>
        <a:lstStyle/>
        <a:p>
          <a:endParaRPr lang="pl-PL"/>
        </a:p>
      </dgm:t>
    </dgm:pt>
    <dgm:pt modelId="{7C23E584-7F90-430E-8A3B-F3AA1B5BE1F4}" type="pres">
      <dgm:prSet presAssocID="{F6EC5867-2672-479F-9F21-361F2BD2DFBA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8F6DD08-A5C5-4A42-A540-65CEACE5C042}" type="pres">
      <dgm:prSet presAssocID="{0D250C67-2DD5-4CC0-85F2-1A2B175F7559}" presName="parTrans" presStyleLbl="bgSibTrans2D1" presStyleIdx="5" presStyleCnt="6"/>
      <dgm:spPr/>
      <dgm:t>
        <a:bodyPr/>
        <a:lstStyle/>
        <a:p>
          <a:endParaRPr lang="pl-PL"/>
        </a:p>
      </dgm:t>
    </dgm:pt>
    <dgm:pt modelId="{D18CBA48-DE18-4652-8E07-A56048A1E81C}" type="pres">
      <dgm:prSet presAssocID="{B6A8FF6B-30C1-4ACD-9E70-9D9037AE35FE}" presName="node" presStyleLbl="node1" presStyleIdx="5" presStyleCnt="6" custScaleX="109224" custScaleY="14412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E13E798F-2ABC-4495-A714-8D05A7B358B7}" srcId="{84D3044B-89FF-4FEC-9A53-B2F3B15F6A2A}" destId="{B6A8FF6B-30C1-4ACD-9E70-9D9037AE35FE}" srcOrd="5" destOrd="0" parTransId="{0D250C67-2DD5-4CC0-85F2-1A2B175F7559}" sibTransId="{CB5BD6A9-7DF8-4252-B019-152D0C969B4B}"/>
    <dgm:cxn modelId="{5047AB4F-47BA-4762-B537-1481D16B4D9C}" type="presOf" srcId="{C268759D-0762-44A0-9F00-D7151400F670}" destId="{4ABBC5F2-1989-4013-88E9-ED206A8FAEA6}" srcOrd="0" destOrd="0" presId="urn:microsoft.com/office/officeart/2005/8/layout/radial4"/>
    <dgm:cxn modelId="{F475EDC3-E2FD-4590-A48E-3826309F777D}" type="presOf" srcId="{7C107570-2B5A-48C6-8330-1AB5BAE4B220}" destId="{D8750D26-24F2-486D-A3A1-821AAAA20A2A}" srcOrd="0" destOrd="0" presId="urn:microsoft.com/office/officeart/2005/8/layout/radial4"/>
    <dgm:cxn modelId="{E5094CB0-572A-4CF7-926B-C5ABEBEC8A71}" srcId="{84D3044B-89FF-4FEC-9A53-B2F3B15F6A2A}" destId="{71CEC385-64E5-4B4D-AE0D-5C526A6E2532}" srcOrd="1" destOrd="0" parTransId="{0932563D-6D01-4C57-BCD0-1FD606506181}" sibTransId="{538EF881-63BD-4CF2-BF56-AC7A793C3AF2}"/>
    <dgm:cxn modelId="{DDFB1262-6B00-45B3-91DE-46BC8A34EA26}" type="presOf" srcId="{E58E57B2-1981-475F-BB13-4BEC50D7EA18}" destId="{F5D863C5-9A91-4FC6-9A14-5C8CDFD795D0}" srcOrd="0" destOrd="0" presId="urn:microsoft.com/office/officeart/2005/8/layout/radial4"/>
    <dgm:cxn modelId="{8D2490D8-CA8F-4D71-8B13-5501EC6A11C8}" type="presOf" srcId="{0D250C67-2DD5-4CC0-85F2-1A2B175F7559}" destId="{08F6DD08-A5C5-4A42-A540-65CEACE5C042}" srcOrd="0" destOrd="0" presId="urn:microsoft.com/office/officeart/2005/8/layout/radial4"/>
    <dgm:cxn modelId="{E0A59794-AF7C-48E2-9A62-CE7F80DCED0E}" srcId="{84D3044B-89FF-4FEC-9A53-B2F3B15F6A2A}" destId="{B1F7AC0F-9331-4744-8471-8C4E721DFDAF}" srcOrd="3" destOrd="0" parTransId="{414E2EE3-90BB-419F-96E1-3541012BCDC2}" sibTransId="{6D12D8DB-5310-40AF-99A4-610E02FC49FE}"/>
    <dgm:cxn modelId="{893F0BE1-894F-4111-AFE8-E8AD35C3AF13}" type="presOf" srcId="{84D3044B-89FF-4FEC-9A53-B2F3B15F6A2A}" destId="{AB0FB4D4-D7AE-41F7-8C07-D05675C10293}" srcOrd="0" destOrd="0" presId="urn:microsoft.com/office/officeart/2005/8/layout/radial4"/>
    <dgm:cxn modelId="{4155A4E8-A618-4D34-A0FD-EB92BD432D25}" type="presOf" srcId="{03597DF3-2283-4BEA-9310-8FB8FF9E0AE1}" destId="{D9E55D5F-BE9D-482C-AA4C-EC03FC4DA36E}" srcOrd="0" destOrd="0" presId="urn:microsoft.com/office/officeart/2005/8/layout/radial4"/>
    <dgm:cxn modelId="{29EF1939-A0D5-4FEE-88E2-79A17476D419}" srcId="{03597DF3-2283-4BEA-9310-8FB8FF9E0AE1}" destId="{84D3044B-89FF-4FEC-9A53-B2F3B15F6A2A}" srcOrd="0" destOrd="0" parTransId="{0467D52A-AF2A-424C-AE37-26A433483B17}" sibTransId="{FDA63665-BA60-4069-8352-D9436E814194}"/>
    <dgm:cxn modelId="{23C2C51A-5157-46AB-BE2D-406AE6A566BB}" type="presOf" srcId="{B6A8FF6B-30C1-4ACD-9E70-9D9037AE35FE}" destId="{D18CBA48-DE18-4652-8E07-A56048A1E81C}" srcOrd="0" destOrd="0" presId="urn:microsoft.com/office/officeart/2005/8/layout/radial4"/>
    <dgm:cxn modelId="{2AB8A6C8-4F19-4550-BE8A-5794BAE986FB}" type="presOf" srcId="{7E1D4711-659C-4E7D-BEA2-ABAD93654EFC}" destId="{0E1ACE2B-0888-46CF-BF70-F8B3A6B85239}" srcOrd="0" destOrd="0" presId="urn:microsoft.com/office/officeart/2005/8/layout/radial4"/>
    <dgm:cxn modelId="{A9EF66C4-C745-4BD8-84DD-71DF29472575}" type="presOf" srcId="{F6EC5867-2672-479F-9F21-361F2BD2DFBA}" destId="{7C23E584-7F90-430E-8A3B-F3AA1B5BE1F4}" srcOrd="0" destOrd="0" presId="urn:microsoft.com/office/officeart/2005/8/layout/radial4"/>
    <dgm:cxn modelId="{E41372B8-CCC3-426D-B546-0924C56DCFDD}" type="presOf" srcId="{414E2EE3-90BB-419F-96E1-3541012BCDC2}" destId="{A45DB544-371C-4358-B55E-9F6A9E140865}" srcOrd="0" destOrd="0" presId="urn:microsoft.com/office/officeart/2005/8/layout/radial4"/>
    <dgm:cxn modelId="{537D59E8-6E04-4A3B-8B5F-EF030B370F6B}" type="presOf" srcId="{720DBA14-B968-4255-A698-706BCF854B40}" destId="{819F809A-4FDD-4B37-8345-10FB6EB8F8AA}" srcOrd="0" destOrd="0" presId="urn:microsoft.com/office/officeart/2005/8/layout/radial4"/>
    <dgm:cxn modelId="{72539511-3746-49D3-B9CE-08818FBAB084}" srcId="{84D3044B-89FF-4FEC-9A53-B2F3B15F6A2A}" destId="{7E1D4711-659C-4E7D-BEA2-ABAD93654EFC}" srcOrd="2" destOrd="0" parTransId="{E58E57B2-1981-475F-BB13-4BEC50D7EA18}" sibTransId="{1CB59D8E-CB9A-4AA5-9076-DBFBB01F1DB1}"/>
    <dgm:cxn modelId="{BD8A7082-E4EC-489C-BF7B-A6630F0BBC19}" srcId="{84D3044B-89FF-4FEC-9A53-B2F3B15F6A2A}" destId="{720DBA14-B968-4255-A698-706BCF854B40}" srcOrd="0" destOrd="0" parTransId="{C268759D-0762-44A0-9F00-D7151400F670}" sibTransId="{2516C44C-8EC5-48D7-BAF1-5C56D08E856F}"/>
    <dgm:cxn modelId="{AA51DBE5-70DA-4026-8B4D-CDDCB9833FEC}" type="presOf" srcId="{0932563D-6D01-4C57-BCD0-1FD606506181}" destId="{5315F19C-193B-4759-B7BB-C3F3962A4DE2}" srcOrd="0" destOrd="0" presId="urn:microsoft.com/office/officeart/2005/8/layout/radial4"/>
    <dgm:cxn modelId="{438F4C8E-D044-495A-94C0-B092516F94DF}" srcId="{84D3044B-89FF-4FEC-9A53-B2F3B15F6A2A}" destId="{F6EC5867-2672-479F-9F21-361F2BD2DFBA}" srcOrd="4" destOrd="0" parTransId="{7C107570-2B5A-48C6-8330-1AB5BAE4B220}" sibTransId="{AF140FF8-4ECA-4D00-9AAD-C9AA49320092}"/>
    <dgm:cxn modelId="{4D63AC8F-02B4-47DE-9DF8-D98B8980856E}" type="presOf" srcId="{B1F7AC0F-9331-4744-8471-8C4E721DFDAF}" destId="{D85B72E8-9F1B-490C-B15C-739E7B6ACB9C}" srcOrd="0" destOrd="0" presId="urn:microsoft.com/office/officeart/2005/8/layout/radial4"/>
    <dgm:cxn modelId="{13325B63-2E0C-4DD7-A702-F4353F417901}" type="presOf" srcId="{71CEC385-64E5-4B4D-AE0D-5C526A6E2532}" destId="{87041B4C-FAC0-4F56-BFC8-C99112681788}" srcOrd="0" destOrd="0" presId="urn:microsoft.com/office/officeart/2005/8/layout/radial4"/>
    <dgm:cxn modelId="{E7A14D1E-D52C-4934-A1F4-FB8D9D5E6E18}" type="presParOf" srcId="{D9E55D5F-BE9D-482C-AA4C-EC03FC4DA36E}" destId="{AB0FB4D4-D7AE-41F7-8C07-D05675C10293}" srcOrd="0" destOrd="0" presId="urn:microsoft.com/office/officeart/2005/8/layout/radial4"/>
    <dgm:cxn modelId="{F8620E97-768E-4643-916C-5D718CB06503}" type="presParOf" srcId="{D9E55D5F-BE9D-482C-AA4C-EC03FC4DA36E}" destId="{4ABBC5F2-1989-4013-88E9-ED206A8FAEA6}" srcOrd="1" destOrd="0" presId="urn:microsoft.com/office/officeart/2005/8/layout/radial4"/>
    <dgm:cxn modelId="{DAAEA4BB-BC1C-4046-8F63-AF34D533799A}" type="presParOf" srcId="{D9E55D5F-BE9D-482C-AA4C-EC03FC4DA36E}" destId="{819F809A-4FDD-4B37-8345-10FB6EB8F8AA}" srcOrd="2" destOrd="0" presId="urn:microsoft.com/office/officeart/2005/8/layout/radial4"/>
    <dgm:cxn modelId="{D403F961-5F4B-454A-AC2D-4056F96E9E0A}" type="presParOf" srcId="{D9E55D5F-BE9D-482C-AA4C-EC03FC4DA36E}" destId="{5315F19C-193B-4759-B7BB-C3F3962A4DE2}" srcOrd="3" destOrd="0" presId="urn:microsoft.com/office/officeart/2005/8/layout/radial4"/>
    <dgm:cxn modelId="{042DF8F9-D0AA-40B6-8BCF-CBA66651EA08}" type="presParOf" srcId="{D9E55D5F-BE9D-482C-AA4C-EC03FC4DA36E}" destId="{87041B4C-FAC0-4F56-BFC8-C99112681788}" srcOrd="4" destOrd="0" presId="urn:microsoft.com/office/officeart/2005/8/layout/radial4"/>
    <dgm:cxn modelId="{9934E8C2-AFD3-4E14-A074-D3C87EB8C706}" type="presParOf" srcId="{D9E55D5F-BE9D-482C-AA4C-EC03FC4DA36E}" destId="{F5D863C5-9A91-4FC6-9A14-5C8CDFD795D0}" srcOrd="5" destOrd="0" presId="urn:microsoft.com/office/officeart/2005/8/layout/radial4"/>
    <dgm:cxn modelId="{E005E75E-14E1-4E61-BEC6-735E095C5025}" type="presParOf" srcId="{D9E55D5F-BE9D-482C-AA4C-EC03FC4DA36E}" destId="{0E1ACE2B-0888-46CF-BF70-F8B3A6B85239}" srcOrd="6" destOrd="0" presId="urn:microsoft.com/office/officeart/2005/8/layout/radial4"/>
    <dgm:cxn modelId="{80B2101F-9C4E-4163-88C6-BE001B7AE533}" type="presParOf" srcId="{D9E55D5F-BE9D-482C-AA4C-EC03FC4DA36E}" destId="{A45DB544-371C-4358-B55E-9F6A9E140865}" srcOrd="7" destOrd="0" presId="urn:microsoft.com/office/officeart/2005/8/layout/radial4"/>
    <dgm:cxn modelId="{E5555198-018B-4129-AB86-5ADF95CB8789}" type="presParOf" srcId="{D9E55D5F-BE9D-482C-AA4C-EC03FC4DA36E}" destId="{D85B72E8-9F1B-490C-B15C-739E7B6ACB9C}" srcOrd="8" destOrd="0" presId="urn:microsoft.com/office/officeart/2005/8/layout/radial4"/>
    <dgm:cxn modelId="{92160C75-033B-4446-A95E-0E3FB497F61F}" type="presParOf" srcId="{D9E55D5F-BE9D-482C-AA4C-EC03FC4DA36E}" destId="{D8750D26-24F2-486D-A3A1-821AAAA20A2A}" srcOrd="9" destOrd="0" presId="urn:microsoft.com/office/officeart/2005/8/layout/radial4"/>
    <dgm:cxn modelId="{09ECD3CE-73EA-48EF-8D58-1BA82BE50281}" type="presParOf" srcId="{D9E55D5F-BE9D-482C-AA4C-EC03FC4DA36E}" destId="{7C23E584-7F90-430E-8A3B-F3AA1B5BE1F4}" srcOrd="10" destOrd="0" presId="urn:microsoft.com/office/officeart/2005/8/layout/radial4"/>
    <dgm:cxn modelId="{9C26C78C-B911-4D49-A387-B6949B029B6D}" type="presParOf" srcId="{D9E55D5F-BE9D-482C-AA4C-EC03FC4DA36E}" destId="{08F6DD08-A5C5-4A42-A540-65CEACE5C042}" srcOrd="11" destOrd="0" presId="urn:microsoft.com/office/officeart/2005/8/layout/radial4"/>
    <dgm:cxn modelId="{714F8F66-F3DE-4FC2-BBE7-6B54087DD42D}" type="presParOf" srcId="{D9E55D5F-BE9D-482C-AA4C-EC03FC4DA36E}" destId="{D18CBA48-DE18-4652-8E07-A56048A1E81C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D88471F-7377-424D-A5BC-1A898613AB0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268BD0AF-C78A-474B-B4B8-6AE9C85C5C80}">
      <dgm:prSet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pl-PL" sz="4000" b="0" dirty="0" smtClean="0">
              <a:solidFill>
                <a:schemeClr val="tx2">
                  <a:lumMod val="75000"/>
                </a:schemeClr>
              </a:solidFill>
            </a:rPr>
            <a:t>w ramach POP dla stref w zakresie PM10:</a:t>
          </a:r>
          <a:endParaRPr lang="pl-PL" sz="4000" b="0" dirty="0">
            <a:solidFill>
              <a:schemeClr val="tx2">
                <a:lumMod val="75000"/>
              </a:schemeClr>
            </a:solidFill>
          </a:endParaRPr>
        </a:p>
      </dgm:t>
    </dgm:pt>
    <dgm:pt modelId="{E4C73B33-01C6-4687-9D0B-D3FBB4D42548}" type="parTrans" cxnId="{62610EA5-715C-45B2-B995-F5516CB59EF2}">
      <dgm:prSet/>
      <dgm:spPr/>
      <dgm:t>
        <a:bodyPr/>
        <a:lstStyle/>
        <a:p>
          <a:endParaRPr lang="pl-PL"/>
        </a:p>
      </dgm:t>
    </dgm:pt>
    <dgm:pt modelId="{94B64EE1-773A-40F0-930E-6FC6FF40F4C4}" type="sibTrans" cxnId="{62610EA5-715C-45B2-B995-F5516CB59EF2}">
      <dgm:prSet/>
      <dgm:spPr/>
      <dgm:t>
        <a:bodyPr/>
        <a:lstStyle/>
        <a:p>
          <a:endParaRPr lang="pl-PL"/>
        </a:p>
      </dgm:t>
    </dgm:pt>
    <dgm:pt modelId="{7D8D5644-4640-4323-8BB9-174052FF0F5A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r>
            <a:rPr lang="pl-PL" sz="2000" b="0" dirty="0" smtClean="0"/>
            <a:t>inwentaryzacja emisji zanieczyszczeń objętych programem,</a:t>
          </a:r>
          <a:endParaRPr lang="pl-PL" sz="2000" dirty="0"/>
        </a:p>
      </dgm:t>
    </dgm:pt>
    <dgm:pt modelId="{BDD733B4-123F-47E7-8B32-7D742F933B13}" type="parTrans" cxnId="{C5B36ED7-991E-4CC7-A509-0B96130F7478}">
      <dgm:prSet/>
      <dgm:spPr/>
      <dgm:t>
        <a:bodyPr/>
        <a:lstStyle/>
        <a:p>
          <a:endParaRPr lang="pl-PL"/>
        </a:p>
      </dgm:t>
    </dgm:pt>
    <dgm:pt modelId="{5D5E5BA9-FCAE-4625-A756-35C7949D6928}" type="sibTrans" cxnId="{C5B36ED7-991E-4CC7-A509-0B96130F7478}">
      <dgm:prSet/>
      <dgm:spPr/>
      <dgm:t>
        <a:bodyPr/>
        <a:lstStyle/>
        <a:p>
          <a:endParaRPr lang="pl-PL"/>
        </a:p>
      </dgm:t>
    </dgm:pt>
    <dgm:pt modelId="{AE07D5E0-A180-48B4-B91F-941EDFBBC8C7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r>
            <a:rPr lang="pl-PL" sz="2000" b="0" dirty="0" smtClean="0"/>
            <a:t>modelowanie rozprzestrzeniania się zanieczyszczeń,</a:t>
          </a:r>
          <a:endParaRPr lang="pl-PL" sz="2000" dirty="0"/>
        </a:p>
      </dgm:t>
    </dgm:pt>
    <dgm:pt modelId="{A4649949-3CFE-44D2-90F6-7F056E626E7F}" type="parTrans" cxnId="{9A612FB0-2C11-427E-8B71-F4F0D841AB31}">
      <dgm:prSet/>
      <dgm:spPr/>
      <dgm:t>
        <a:bodyPr/>
        <a:lstStyle/>
        <a:p>
          <a:endParaRPr lang="pl-PL"/>
        </a:p>
      </dgm:t>
    </dgm:pt>
    <dgm:pt modelId="{E4D1144C-30E3-4536-8190-9FB57FB15A40}" type="sibTrans" cxnId="{9A612FB0-2C11-427E-8B71-F4F0D841AB31}">
      <dgm:prSet/>
      <dgm:spPr/>
      <dgm:t>
        <a:bodyPr/>
        <a:lstStyle/>
        <a:p>
          <a:endParaRPr lang="pl-PL"/>
        </a:p>
      </dgm:t>
    </dgm:pt>
    <dgm:pt modelId="{4ACC03DF-00A2-4115-A0D2-6E014CB2C8B7}">
      <dgm:prSet custT="1"/>
      <dgm:spPr/>
      <dgm:t>
        <a:bodyPr/>
        <a:lstStyle/>
        <a:p>
          <a:pPr rtl="0">
            <a:spcBef>
              <a:spcPct val="0"/>
            </a:spcBef>
            <a:spcAft>
              <a:spcPts val="1200"/>
            </a:spcAft>
          </a:pPr>
          <a:r>
            <a:rPr lang="pl-PL" sz="2400" b="1" dirty="0" smtClean="0">
              <a:solidFill>
                <a:srgbClr val="C00000"/>
              </a:solidFill>
            </a:rPr>
            <a:t>wskazanie źródeł odpowiedzialnych za przekroczenia,</a:t>
          </a:r>
          <a:endParaRPr lang="pl-PL" sz="2400" dirty="0">
            <a:solidFill>
              <a:srgbClr val="C00000"/>
            </a:solidFill>
          </a:endParaRPr>
        </a:p>
      </dgm:t>
    </dgm:pt>
    <dgm:pt modelId="{F03FD078-45C0-4A65-881C-899194F0C66F}" type="parTrans" cxnId="{CD6FC8E6-4C07-4373-B9CC-671E7A1B2669}">
      <dgm:prSet/>
      <dgm:spPr/>
      <dgm:t>
        <a:bodyPr/>
        <a:lstStyle/>
        <a:p>
          <a:endParaRPr lang="pl-PL"/>
        </a:p>
      </dgm:t>
    </dgm:pt>
    <dgm:pt modelId="{A2052644-E1DA-41FF-87BE-DC830B00A1B3}" type="sibTrans" cxnId="{CD6FC8E6-4C07-4373-B9CC-671E7A1B2669}">
      <dgm:prSet/>
      <dgm:spPr/>
      <dgm:t>
        <a:bodyPr/>
        <a:lstStyle/>
        <a:p>
          <a:endParaRPr lang="pl-PL"/>
        </a:p>
      </dgm:t>
    </dgm:pt>
    <dgm:pt modelId="{04B5DA62-9DD5-43E4-8D97-F9D4DCFDD524}">
      <dgm:prSet custT="1"/>
      <dgm:spPr/>
      <dgm:t>
        <a:bodyPr/>
        <a:lstStyle/>
        <a:p>
          <a:pPr rtl="0">
            <a:spcBef>
              <a:spcPct val="0"/>
            </a:spcBef>
            <a:spcAft>
              <a:spcPts val="1200"/>
            </a:spcAft>
          </a:pPr>
          <a:r>
            <a:rPr lang="pl-PL" sz="2000" b="0" dirty="0" smtClean="0"/>
            <a:t>określenie niezbędnej redukcji emisji,</a:t>
          </a:r>
          <a:endParaRPr lang="pl-PL" sz="2000" dirty="0"/>
        </a:p>
      </dgm:t>
    </dgm:pt>
    <dgm:pt modelId="{1E75F60C-68E7-4926-9660-074CF29010DC}" type="parTrans" cxnId="{CC3EFED1-D4CC-4514-94C9-09B272FB2DCC}">
      <dgm:prSet/>
      <dgm:spPr/>
      <dgm:t>
        <a:bodyPr/>
        <a:lstStyle/>
        <a:p>
          <a:endParaRPr lang="pl-PL"/>
        </a:p>
      </dgm:t>
    </dgm:pt>
    <dgm:pt modelId="{F5E4A223-ADF7-4FDE-BB16-910F487B6DB3}" type="sibTrans" cxnId="{CC3EFED1-D4CC-4514-94C9-09B272FB2DCC}">
      <dgm:prSet/>
      <dgm:spPr/>
      <dgm:t>
        <a:bodyPr/>
        <a:lstStyle/>
        <a:p>
          <a:endParaRPr lang="pl-PL"/>
        </a:p>
      </dgm:t>
    </dgm:pt>
    <dgm:pt modelId="{48B26575-AD4B-45C0-AFCC-C38F835E675D}">
      <dgm:prSet custT="1"/>
      <dgm:spPr/>
      <dgm:t>
        <a:bodyPr/>
        <a:lstStyle/>
        <a:p>
          <a:pPr rtl="0">
            <a:spcBef>
              <a:spcPct val="0"/>
            </a:spcBef>
            <a:spcAft>
              <a:spcPts val="1200"/>
            </a:spcAft>
          </a:pPr>
          <a:r>
            <a:rPr lang="pl-PL" sz="2400" b="1" dirty="0" smtClean="0">
              <a:solidFill>
                <a:srgbClr val="C00000"/>
              </a:solidFill>
            </a:rPr>
            <a:t>propozycje działań naprawczych ich szacunkowe koszty i źródła finansowania.</a:t>
          </a:r>
          <a:endParaRPr lang="pl-PL" sz="2400" dirty="0">
            <a:solidFill>
              <a:srgbClr val="C00000"/>
            </a:solidFill>
          </a:endParaRPr>
        </a:p>
      </dgm:t>
    </dgm:pt>
    <dgm:pt modelId="{35FDB1FD-8F18-4E62-B0D4-F2228C9B4261}" type="parTrans" cxnId="{AE018B38-6A4F-4DD9-B2BD-B5F66C822334}">
      <dgm:prSet/>
      <dgm:spPr/>
      <dgm:t>
        <a:bodyPr/>
        <a:lstStyle/>
        <a:p>
          <a:endParaRPr lang="pl-PL"/>
        </a:p>
      </dgm:t>
    </dgm:pt>
    <dgm:pt modelId="{6C1605DC-55A2-457D-8E80-59394AB6E9C8}" type="sibTrans" cxnId="{AE018B38-6A4F-4DD9-B2BD-B5F66C822334}">
      <dgm:prSet/>
      <dgm:spPr/>
      <dgm:t>
        <a:bodyPr/>
        <a:lstStyle/>
        <a:p>
          <a:endParaRPr lang="pl-PL"/>
        </a:p>
      </dgm:t>
    </dgm:pt>
    <dgm:pt modelId="{36F15BF4-E4D0-4BD0-9ADE-78C5073AC114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r>
            <a:rPr lang="pl-PL" sz="2000" b="0" dirty="0" smtClean="0"/>
            <a:t>Obrazowanie problemu – przekroczenia norm jakości powietrza,</a:t>
          </a:r>
          <a:endParaRPr lang="pl-PL" sz="2000" dirty="0"/>
        </a:p>
      </dgm:t>
    </dgm:pt>
    <dgm:pt modelId="{4ECE257E-4F59-4FE9-B72A-DE1B65481ACB}" type="parTrans" cxnId="{15A76992-291E-400B-B601-9B97FAD934E7}">
      <dgm:prSet/>
      <dgm:spPr/>
      <dgm:t>
        <a:bodyPr/>
        <a:lstStyle/>
        <a:p>
          <a:endParaRPr lang="pl-PL"/>
        </a:p>
      </dgm:t>
    </dgm:pt>
    <dgm:pt modelId="{275F55E8-2B93-4AEC-A0B8-D9A35D6CD309}" type="sibTrans" cxnId="{15A76992-291E-400B-B601-9B97FAD934E7}">
      <dgm:prSet/>
      <dgm:spPr/>
      <dgm:t>
        <a:bodyPr/>
        <a:lstStyle/>
        <a:p>
          <a:endParaRPr lang="pl-PL"/>
        </a:p>
      </dgm:t>
    </dgm:pt>
    <dgm:pt modelId="{92A99804-DD7B-482B-B929-92A7B0F9F77F}" type="pres">
      <dgm:prSet presAssocID="{2D88471F-7377-424D-A5BC-1A898613AB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DBFA4AE-4750-4CAE-8203-CF0F54C89CDD}" type="pres">
      <dgm:prSet presAssocID="{268BD0AF-C78A-474B-B4B8-6AE9C85C5C80}" presName="parentText" presStyleLbl="node1" presStyleIdx="0" presStyleCnt="1" custScaleY="169884" custLinFactNeighborX="1680" custLinFactNeighborY="-11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2238E21-B96E-4279-BE57-A2F79FEBCA6E}" type="pres">
      <dgm:prSet presAssocID="{268BD0AF-C78A-474B-B4B8-6AE9C85C5C80}" presName="childText" presStyleLbl="revTx" presStyleIdx="0" presStyleCnt="1" custScaleY="1201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62610EA5-715C-45B2-B995-F5516CB59EF2}" srcId="{2D88471F-7377-424D-A5BC-1A898613AB01}" destId="{268BD0AF-C78A-474B-B4B8-6AE9C85C5C80}" srcOrd="0" destOrd="0" parTransId="{E4C73B33-01C6-4687-9D0B-D3FBB4D42548}" sibTransId="{94B64EE1-773A-40F0-930E-6FC6FF40F4C4}"/>
    <dgm:cxn modelId="{C5B36ED7-991E-4CC7-A509-0B96130F7478}" srcId="{268BD0AF-C78A-474B-B4B8-6AE9C85C5C80}" destId="{7D8D5644-4640-4323-8BB9-174052FF0F5A}" srcOrd="1" destOrd="0" parTransId="{BDD733B4-123F-47E7-8B32-7D742F933B13}" sibTransId="{5D5E5BA9-FCAE-4625-A756-35C7949D6928}"/>
    <dgm:cxn modelId="{12857832-F1BB-40BD-BCC0-1CAEF2737BF5}" type="presOf" srcId="{48B26575-AD4B-45C0-AFCC-C38F835E675D}" destId="{B2238E21-B96E-4279-BE57-A2F79FEBCA6E}" srcOrd="0" destOrd="5" presId="urn:microsoft.com/office/officeart/2005/8/layout/vList2"/>
    <dgm:cxn modelId="{15A76992-291E-400B-B601-9B97FAD934E7}" srcId="{268BD0AF-C78A-474B-B4B8-6AE9C85C5C80}" destId="{36F15BF4-E4D0-4BD0-9ADE-78C5073AC114}" srcOrd="0" destOrd="0" parTransId="{4ECE257E-4F59-4FE9-B72A-DE1B65481ACB}" sibTransId="{275F55E8-2B93-4AEC-A0B8-D9A35D6CD309}"/>
    <dgm:cxn modelId="{9C89D32A-5AB5-4102-94DE-EC439830BDD9}" type="presOf" srcId="{7D8D5644-4640-4323-8BB9-174052FF0F5A}" destId="{B2238E21-B96E-4279-BE57-A2F79FEBCA6E}" srcOrd="0" destOrd="1" presId="urn:microsoft.com/office/officeart/2005/8/layout/vList2"/>
    <dgm:cxn modelId="{1A4BDA86-DD71-481B-8341-19356763B31E}" type="presOf" srcId="{AE07D5E0-A180-48B4-B91F-941EDFBBC8C7}" destId="{B2238E21-B96E-4279-BE57-A2F79FEBCA6E}" srcOrd="0" destOrd="2" presId="urn:microsoft.com/office/officeart/2005/8/layout/vList2"/>
    <dgm:cxn modelId="{CD6FC8E6-4C07-4373-B9CC-671E7A1B2669}" srcId="{268BD0AF-C78A-474B-B4B8-6AE9C85C5C80}" destId="{4ACC03DF-00A2-4115-A0D2-6E014CB2C8B7}" srcOrd="3" destOrd="0" parTransId="{F03FD078-45C0-4A65-881C-899194F0C66F}" sibTransId="{A2052644-E1DA-41FF-87BE-DC830B00A1B3}"/>
    <dgm:cxn modelId="{AE018B38-6A4F-4DD9-B2BD-B5F66C822334}" srcId="{268BD0AF-C78A-474B-B4B8-6AE9C85C5C80}" destId="{48B26575-AD4B-45C0-AFCC-C38F835E675D}" srcOrd="5" destOrd="0" parTransId="{35FDB1FD-8F18-4E62-B0D4-F2228C9B4261}" sibTransId="{6C1605DC-55A2-457D-8E80-59394AB6E9C8}"/>
    <dgm:cxn modelId="{FD644337-7BD1-4F75-9E9C-25EFD686A599}" type="presOf" srcId="{4ACC03DF-00A2-4115-A0D2-6E014CB2C8B7}" destId="{B2238E21-B96E-4279-BE57-A2F79FEBCA6E}" srcOrd="0" destOrd="3" presId="urn:microsoft.com/office/officeart/2005/8/layout/vList2"/>
    <dgm:cxn modelId="{9A612FB0-2C11-427E-8B71-F4F0D841AB31}" srcId="{268BD0AF-C78A-474B-B4B8-6AE9C85C5C80}" destId="{AE07D5E0-A180-48B4-B91F-941EDFBBC8C7}" srcOrd="2" destOrd="0" parTransId="{A4649949-3CFE-44D2-90F6-7F056E626E7F}" sibTransId="{E4D1144C-30E3-4536-8190-9FB57FB15A40}"/>
    <dgm:cxn modelId="{7D2A76E5-851F-4431-BA92-0F7C4E082069}" type="presOf" srcId="{2D88471F-7377-424D-A5BC-1A898613AB01}" destId="{92A99804-DD7B-482B-B929-92A7B0F9F77F}" srcOrd="0" destOrd="0" presId="urn:microsoft.com/office/officeart/2005/8/layout/vList2"/>
    <dgm:cxn modelId="{8BAA42D8-CF33-492B-80EF-65DED6847E73}" type="presOf" srcId="{268BD0AF-C78A-474B-B4B8-6AE9C85C5C80}" destId="{FDBFA4AE-4750-4CAE-8203-CF0F54C89CDD}" srcOrd="0" destOrd="0" presId="urn:microsoft.com/office/officeart/2005/8/layout/vList2"/>
    <dgm:cxn modelId="{04031954-F408-47C1-BB94-9795076CC131}" type="presOf" srcId="{36F15BF4-E4D0-4BD0-9ADE-78C5073AC114}" destId="{B2238E21-B96E-4279-BE57-A2F79FEBCA6E}" srcOrd="0" destOrd="0" presId="urn:microsoft.com/office/officeart/2005/8/layout/vList2"/>
    <dgm:cxn modelId="{FFA10F53-1241-45ED-9634-B4ABAE9E7090}" type="presOf" srcId="{04B5DA62-9DD5-43E4-8D97-F9D4DCFDD524}" destId="{B2238E21-B96E-4279-BE57-A2F79FEBCA6E}" srcOrd="0" destOrd="4" presId="urn:microsoft.com/office/officeart/2005/8/layout/vList2"/>
    <dgm:cxn modelId="{CC3EFED1-D4CC-4514-94C9-09B272FB2DCC}" srcId="{268BD0AF-C78A-474B-B4B8-6AE9C85C5C80}" destId="{04B5DA62-9DD5-43E4-8D97-F9D4DCFDD524}" srcOrd="4" destOrd="0" parTransId="{1E75F60C-68E7-4926-9660-074CF29010DC}" sibTransId="{F5E4A223-ADF7-4FDE-BB16-910F487B6DB3}"/>
    <dgm:cxn modelId="{BD2F9578-2D71-4355-BA77-9BAD04030C54}" type="presParOf" srcId="{92A99804-DD7B-482B-B929-92A7B0F9F77F}" destId="{FDBFA4AE-4750-4CAE-8203-CF0F54C89CDD}" srcOrd="0" destOrd="0" presId="urn:microsoft.com/office/officeart/2005/8/layout/vList2"/>
    <dgm:cxn modelId="{9C65DD0F-32DC-42A9-BC9C-702E4103BC75}" type="presParOf" srcId="{92A99804-DD7B-482B-B929-92A7B0F9F77F}" destId="{B2238E21-B96E-4279-BE57-A2F79FEBCA6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D88471F-7377-424D-A5BC-1A898613AB0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268BD0AF-C78A-474B-B4B8-6AE9C85C5C80}">
      <dgm:prSet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pl-PL" sz="4000" b="0" dirty="0" smtClean="0">
              <a:solidFill>
                <a:schemeClr val="tx2">
                  <a:lumMod val="75000"/>
                </a:schemeClr>
              </a:solidFill>
            </a:rPr>
            <a:t>W ramach POP </a:t>
          </a:r>
        </a:p>
        <a:p>
          <a:pPr rtl="0"/>
          <a:r>
            <a:rPr lang="pl-PL" sz="4000" b="0" dirty="0" smtClean="0">
              <a:solidFill>
                <a:schemeClr val="tx2">
                  <a:lumMod val="75000"/>
                </a:schemeClr>
              </a:solidFill>
            </a:rPr>
            <a:t>DODATKOWO:</a:t>
          </a:r>
          <a:endParaRPr lang="pl-PL" sz="4000" b="0" dirty="0">
            <a:solidFill>
              <a:schemeClr val="tx2">
                <a:lumMod val="75000"/>
              </a:schemeClr>
            </a:solidFill>
          </a:endParaRPr>
        </a:p>
      </dgm:t>
    </dgm:pt>
    <dgm:pt modelId="{E4C73B33-01C6-4687-9D0B-D3FBB4D42548}" type="parTrans" cxnId="{62610EA5-715C-45B2-B995-F5516CB59EF2}">
      <dgm:prSet/>
      <dgm:spPr/>
      <dgm:t>
        <a:bodyPr/>
        <a:lstStyle/>
        <a:p>
          <a:endParaRPr lang="pl-PL"/>
        </a:p>
      </dgm:t>
    </dgm:pt>
    <dgm:pt modelId="{94B64EE1-773A-40F0-930E-6FC6FF40F4C4}" type="sibTrans" cxnId="{62610EA5-715C-45B2-B995-F5516CB59EF2}">
      <dgm:prSet/>
      <dgm:spPr/>
      <dgm:t>
        <a:bodyPr/>
        <a:lstStyle/>
        <a:p>
          <a:endParaRPr lang="pl-PL"/>
        </a:p>
      </dgm:t>
    </dgm:pt>
    <dgm:pt modelId="{36F15BF4-E4D0-4BD0-9ADE-78C5073AC114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endParaRPr lang="pl-PL" sz="2000" dirty="0"/>
        </a:p>
      </dgm:t>
    </dgm:pt>
    <dgm:pt modelId="{4ECE257E-4F59-4FE9-B72A-DE1B65481ACB}" type="parTrans" cxnId="{15A76992-291E-400B-B601-9B97FAD934E7}">
      <dgm:prSet/>
      <dgm:spPr/>
      <dgm:t>
        <a:bodyPr/>
        <a:lstStyle/>
        <a:p>
          <a:endParaRPr lang="pl-PL"/>
        </a:p>
      </dgm:t>
    </dgm:pt>
    <dgm:pt modelId="{275F55E8-2B93-4AEC-A0B8-D9A35D6CD309}" type="sibTrans" cxnId="{15A76992-291E-400B-B601-9B97FAD934E7}">
      <dgm:prSet/>
      <dgm:spPr/>
      <dgm:t>
        <a:bodyPr/>
        <a:lstStyle/>
        <a:p>
          <a:endParaRPr lang="pl-PL"/>
        </a:p>
      </dgm:t>
    </dgm:pt>
    <dgm:pt modelId="{FC47F8E4-9E6E-4637-8509-DFB5BB1EE776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r>
            <a:rPr lang="pl-PL" sz="2000" dirty="0" smtClean="0"/>
            <a:t>Sprawozdanie z realizacji Programu ochrony powietrza dla całego województwa</a:t>
          </a:r>
          <a:endParaRPr lang="pl-PL" sz="2000" dirty="0"/>
        </a:p>
      </dgm:t>
    </dgm:pt>
    <dgm:pt modelId="{DB33184B-67DE-450C-A39E-1046E5927D09}" type="parTrans" cxnId="{A481E60A-8F0F-4E34-BBA9-F27A3A49D000}">
      <dgm:prSet/>
      <dgm:spPr/>
      <dgm:t>
        <a:bodyPr/>
        <a:lstStyle/>
        <a:p>
          <a:endParaRPr lang="pl-PL"/>
        </a:p>
      </dgm:t>
    </dgm:pt>
    <dgm:pt modelId="{FEF5D693-A384-4DB9-B79B-E3639B08E54B}" type="sibTrans" cxnId="{A481E60A-8F0F-4E34-BBA9-F27A3A49D000}">
      <dgm:prSet/>
      <dgm:spPr/>
      <dgm:t>
        <a:bodyPr/>
        <a:lstStyle/>
        <a:p>
          <a:endParaRPr lang="pl-PL"/>
        </a:p>
      </dgm:t>
    </dgm:pt>
    <dgm:pt modelId="{5125E1B1-8D81-4964-8C86-B7FCCC020A18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r>
            <a:rPr lang="pl-PL" sz="2000" dirty="0" smtClean="0"/>
            <a:t>Hasło promocyjne dla Programu</a:t>
          </a:r>
          <a:endParaRPr lang="pl-PL" sz="2000" dirty="0"/>
        </a:p>
      </dgm:t>
    </dgm:pt>
    <dgm:pt modelId="{AA1E47CA-4470-44C8-A7A1-8D6B7A6A1A10}" type="parTrans" cxnId="{7E351E93-24E7-4342-A2A8-3506013A3B9E}">
      <dgm:prSet/>
      <dgm:spPr/>
    </dgm:pt>
    <dgm:pt modelId="{9F40A529-8D6D-4BFA-8EAC-714E13831514}" type="sibTrans" cxnId="{7E351E93-24E7-4342-A2A8-3506013A3B9E}">
      <dgm:prSet/>
      <dgm:spPr/>
    </dgm:pt>
    <dgm:pt modelId="{D06B2A83-41B5-49D5-A5B4-65882B51F5F3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r>
            <a:rPr lang="pl-PL" sz="2000" dirty="0" smtClean="0"/>
            <a:t>Materiały informacyjne, promocyjne i edukacyjne</a:t>
          </a:r>
          <a:endParaRPr lang="pl-PL" sz="2000" dirty="0"/>
        </a:p>
      </dgm:t>
    </dgm:pt>
    <dgm:pt modelId="{4E4CA120-B09F-4F45-8C6B-5BD2A9873C3D}" type="parTrans" cxnId="{47B999F9-F5CB-4F27-9EE4-90C4F2E49972}">
      <dgm:prSet/>
      <dgm:spPr/>
    </dgm:pt>
    <dgm:pt modelId="{78B1AC50-5AFA-4C18-A1C7-DDC4BC5F5328}" type="sibTrans" cxnId="{47B999F9-F5CB-4F27-9EE4-90C4F2E49972}">
      <dgm:prSet/>
      <dgm:spPr/>
    </dgm:pt>
    <dgm:pt modelId="{1DFC80BF-0ACD-4487-8497-6CF4219FDC9A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r>
            <a:rPr lang="pl-PL" sz="2000" dirty="0" smtClean="0"/>
            <a:t>Testy edukacyjne dla szkół</a:t>
          </a:r>
          <a:endParaRPr lang="pl-PL" sz="2000" dirty="0"/>
        </a:p>
      </dgm:t>
    </dgm:pt>
    <dgm:pt modelId="{01B93BC4-4A98-4F77-98C1-4E7E58CF0B2A}" type="parTrans" cxnId="{366F1997-9044-4F48-B198-54BE8936E928}">
      <dgm:prSet/>
      <dgm:spPr/>
    </dgm:pt>
    <dgm:pt modelId="{AA6645B4-E76D-4073-B1E9-5249DD609353}" type="sibTrans" cxnId="{366F1997-9044-4F48-B198-54BE8936E928}">
      <dgm:prSet/>
      <dgm:spPr/>
    </dgm:pt>
    <dgm:pt modelId="{6F8EC2A1-D188-46BB-BBDA-75E007C35684}">
      <dgm:prSet custT="1"/>
      <dgm:spPr/>
      <dgm:t>
        <a:bodyPr/>
        <a:lstStyle/>
        <a:p>
          <a:pPr rtl="0">
            <a:spcBef>
              <a:spcPts val="1200"/>
            </a:spcBef>
            <a:spcAft>
              <a:spcPts val="1200"/>
            </a:spcAft>
          </a:pPr>
          <a:r>
            <a:rPr lang="pl-PL" sz="2000" dirty="0" smtClean="0"/>
            <a:t>Przeprowadzenie spotkań informacyjnych</a:t>
          </a:r>
          <a:endParaRPr lang="pl-PL" sz="2000" dirty="0"/>
        </a:p>
      </dgm:t>
    </dgm:pt>
    <dgm:pt modelId="{BF4B0E34-BAC0-40AE-A047-8207A953500D}" type="parTrans" cxnId="{737ABEAB-9806-4E46-8C66-6D1798C92260}">
      <dgm:prSet/>
      <dgm:spPr/>
    </dgm:pt>
    <dgm:pt modelId="{08137F43-DD12-42AD-8390-7A54AAD0DCD5}" type="sibTrans" cxnId="{737ABEAB-9806-4E46-8C66-6D1798C92260}">
      <dgm:prSet/>
      <dgm:spPr/>
    </dgm:pt>
    <dgm:pt modelId="{92A99804-DD7B-482B-B929-92A7B0F9F77F}" type="pres">
      <dgm:prSet presAssocID="{2D88471F-7377-424D-A5BC-1A898613AB0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DBFA4AE-4750-4CAE-8203-CF0F54C89CDD}" type="pres">
      <dgm:prSet presAssocID="{268BD0AF-C78A-474B-B4B8-6AE9C85C5C80}" presName="parentText" presStyleLbl="node1" presStyleIdx="0" presStyleCnt="1" custScaleY="117559" custLinFactNeighborX="1680" custLinFactNeighborY="-94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2238E21-B96E-4279-BE57-A2F79FEBCA6E}" type="pres">
      <dgm:prSet presAssocID="{268BD0AF-C78A-474B-B4B8-6AE9C85C5C80}" presName="childText" presStyleLbl="revTx" presStyleIdx="0" presStyleCnt="1" custScaleY="1201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62610EA5-715C-45B2-B995-F5516CB59EF2}" srcId="{2D88471F-7377-424D-A5BC-1A898613AB01}" destId="{268BD0AF-C78A-474B-B4B8-6AE9C85C5C80}" srcOrd="0" destOrd="0" parTransId="{E4C73B33-01C6-4687-9D0B-D3FBB4D42548}" sibTransId="{94B64EE1-773A-40F0-930E-6FC6FF40F4C4}"/>
    <dgm:cxn modelId="{2785ED34-182E-4CF2-83B9-431D9228AFFC}" type="presOf" srcId="{36F15BF4-E4D0-4BD0-9ADE-78C5073AC114}" destId="{B2238E21-B96E-4279-BE57-A2F79FEBCA6E}" srcOrd="0" destOrd="0" presId="urn:microsoft.com/office/officeart/2005/8/layout/vList2"/>
    <dgm:cxn modelId="{15A76992-291E-400B-B601-9B97FAD934E7}" srcId="{268BD0AF-C78A-474B-B4B8-6AE9C85C5C80}" destId="{36F15BF4-E4D0-4BD0-9ADE-78C5073AC114}" srcOrd="0" destOrd="0" parTransId="{4ECE257E-4F59-4FE9-B72A-DE1B65481ACB}" sibTransId="{275F55E8-2B93-4AEC-A0B8-D9A35D6CD309}"/>
    <dgm:cxn modelId="{E5702553-B358-4BF6-B8B5-CE5C9DB61120}" type="presOf" srcId="{D06B2A83-41B5-49D5-A5B4-65882B51F5F3}" destId="{B2238E21-B96E-4279-BE57-A2F79FEBCA6E}" srcOrd="0" destOrd="3" presId="urn:microsoft.com/office/officeart/2005/8/layout/vList2"/>
    <dgm:cxn modelId="{D443B15C-BB3F-4BE1-9D48-5632F4087DB1}" type="presOf" srcId="{6F8EC2A1-D188-46BB-BBDA-75E007C35684}" destId="{B2238E21-B96E-4279-BE57-A2F79FEBCA6E}" srcOrd="0" destOrd="5" presId="urn:microsoft.com/office/officeart/2005/8/layout/vList2"/>
    <dgm:cxn modelId="{EAADE0DD-434A-4AC7-B2BC-18784740E11B}" type="presOf" srcId="{1DFC80BF-0ACD-4487-8497-6CF4219FDC9A}" destId="{B2238E21-B96E-4279-BE57-A2F79FEBCA6E}" srcOrd="0" destOrd="4" presId="urn:microsoft.com/office/officeart/2005/8/layout/vList2"/>
    <dgm:cxn modelId="{A481E60A-8F0F-4E34-BBA9-F27A3A49D000}" srcId="{268BD0AF-C78A-474B-B4B8-6AE9C85C5C80}" destId="{FC47F8E4-9E6E-4637-8509-DFB5BB1EE776}" srcOrd="1" destOrd="0" parTransId="{DB33184B-67DE-450C-A39E-1046E5927D09}" sibTransId="{FEF5D693-A384-4DB9-B79B-E3639B08E54B}"/>
    <dgm:cxn modelId="{47B999F9-F5CB-4F27-9EE4-90C4F2E49972}" srcId="{268BD0AF-C78A-474B-B4B8-6AE9C85C5C80}" destId="{D06B2A83-41B5-49D5-A5B4-65882B51F5F3}" srcOrd="3" destOrd="0" parTransId="{4E4CA120-B09F-4F45-8C6B-5BD2A9873C3D}" sibTransId="{78B1AC50-5AFA-4C18-A1C7-DDC4BC5F5328}"/>
    <dgm:cxn modelId="{F34C1D84-8964-4EE6-BD33-5C9CD07D19E8}" type="presOf" srcId="{FC47F8E4-9E6E-4637-8509-DFB5BB1EE776}" destId="{B2238E21-B96E-4279-BE57-A2F79FEBCA6E}" srcOrd="0" destOrd="1" presId="urn:microsoft.com/office/officeart/2005/8/layout/vList2"/>
    <dgm:cxn modelId="{366F1997-9044-4F48-B198-54BE8936E928}" srcId="{268BD0AF-C78A-474B-B4B8-6AE9C85C5C80}" destId="{1DFC80BF-0ACD-4487-8497-6CF4219FDC9A}" srcOrd="4" destOrd="0" parTransId="{01B93BC4-4A98-4F77-98C1-4E7E58CF0B2A}" sibTransId="{AA6645B4-E76D-4073-B1E9-5249DD609353}"/>
    <dgm:cxn modelId="{4C0C728A-2B07-4225-956D-663991693E8D}" type="presOf" srcId="{5125E1B1-8D81-4964-8C86-B7FCCC020A18}" destId="{B2238E21-B96E-4279-BE57-A2F79FEBCA6E}" srcOrd="0" destOrd="2" presId="urn:microsoft.com/office/officeart/2005/8/layout/vList2"/>
    <dgm:cxn modelId="{BEBCFA6B-A050-4D60-AFC8-ABC10EAFEDF8}" type="presOf" srcId="{2D88471F-7377-424D-A5BC-1A898613AB01}" destId="{92A99804-DD7B-482B-B929-92A7B0F9F77F}" srcOrd="0" destOrd="0" presId="urn:microsoft.com/office/officeart/2005/8/layout/vList2"/>
    <dgm:cxn modelId="{231219C5-8D4C-4FE2-A207-D7B6FC2F280B}" type="presOf" srcId="{268BD0AF-C78A-474B-B4B8-6AE9C85C5C80}" destId="{FDBFA4AE-4750-4CAE-8203-CF0F54C89CDD}" srcOrd="0" destOrd="0" presId="urn:microsoft.com/office/officeart/2005/8/layout/vList2"/>
    <dgm:cxn modelId="{7E351E93-24E7-4342-A2A8-3506013A3B9E}" srcId="{268BD0AF-C78A-474B-B4B8-6AE9C85C5C80}" destId="{5125E1B1-8D81-4964-8C86-B7FCCC020A18}" srcOrd="2" destOrd="0" parTransId="{AA1E47CA-4470-44C8-A7A1-8D6B7A6A1A10}" sibTransId="{9F40A529-8D6D-4BFA-8EAC-714E13831514}"/>
    <dgm:cxn modelId="{737ABEAB-9806-4E46-8C66-6D1798C92260}" srcId="{268BD0AF-C78A-474B-B4B8-6AE9C85C5C80}" destId="{6F8EC2A1-D188-46BB-BBDA-75E007C35684}" srcOrd="5" destOrd="0" parTransId="{BF4B0E34-BAC0-40AE-A047-8207A953500D}" sibTransId="{08137F43-DD12-42AD-8390-7A54AAD0DCD5}"/>
    <dgm:cxn modelId="{4D56B848-43D9-474F-B240-526BEA304F3F}" type="presParOf" srcId="{92A99804-DD7B-482B-B929-92A7B0F9F77F}" destId="{FDBFA4AE-4750-4CAE-8203-CF0F54C89CDD}" srcOrd="0" destOrd="0" presId="urn:microsoft.com/office/officeart/2005/8/layout/vList2"/>
    <dgm:cxn modelId="{1BC2050E-CE66-46BA-854D-B09304D7938F}" type="presParOf" srcId="{92A99804-DD7B-482B-B929-92A7B0F9F77F}" destId="{B2238E21-B96E-4279-BE57-A2F79FEBCA6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B9C915B-2311-49C0-93B6-1BAF1F9A34E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089A84AB-7B68-42EC-A5C1-5ECF1A68AD8D}">
      <dgm:prSet phldrT="[Teks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l-PL" sz="3600" dirty="0" smtClean="0">
              <a:solidFill>
                <a:schemeClr val="tx2">
                  <a:lumMod val="75000"/>
                </a:schemeClr>
              </a:solidFill>
            </a:rPr>
            <a:t>Zadania wpisane w Programie dla Rządu RP i Sejmu RP</a:t>
          </a:r>
          <a:endParaRPr lang="pl-PL" sz="3600" dirty="0">
            <a:solidFill>
              <a:schemeClr val="tx2">
                <a:lumMod val="75000"/>
              </a:schemeClr>
            </a:solidFill>
          </a:endParaRPr>
        </a:p>
      </dgm:t>
    </dgm:pt>
    <dgm:pt modelId="{B845B72A-11C6-4773-9BB5-3647E3695569}" type="parTrans" cxnId="{A0D5C5D7-E419-4558-B876-F627CB07E960}">
      <dgm:prSet/>
      <dgm:spPr/>
      <dgm:t>
        <a:bodyPr/>
        <a:lstStyle/>
        <a:p>
          <a:endParaRPr lang="pl-PL"/>
        </a:p>
      </dgm:t>
    </dgm:pt>
    <dgm:pt modelId="{D5CB8D21-E7E9-49F9-B007-C47875A47628}" type="sibTrans" cxnId="{A0D5C5D7-E419-4558-B876-F627CB07E960}">
      <dgm:prSet/>
      <dgm:spPr/>
      <dgm:t>
        <a:bodyPr/>
        <a:lstStyle/>
        <a:p>
          <a:endParaRPr lang="pl-PL"/>
        </a:p>
      </dgm:t>
    </dgm:pt>
    <dgm:pt modelId="{3BFDAD64-61F6-46AB-8CC2-6024B7E719E8}">
      <dgm:prSet phldrT="[Tekst]"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spcAft>
              <a:spcPts val="1800"/>
            </a:spcAft>
          </a:pPr>
          <a:r>
            <a:rPr lang="pl-PL" sz="2500" b="1" dirty="0" smtClean="0"/>
            <a:t>Opracowanie polityki energetycznej Państwa </a:t>
          </a:r>
          <a:r>
            <a:rPr lang="pl-PL" sz="2500" b="0" dirty="0" smtClean="0"/>
            <a:t>uwzględniającej problemy ochrony powietrza – polityka cenowa.</a:t>
          </a:r>
          <a:endParaRPr lang="pl-PL" sz="2500" b="0" dirty="0"/>
        </a:p>
      </dgm:t>
    </dgm:pt>
    <dgm:pt modelId="{796557A1-F110-48DD-A336-8F21B1138B53}" type="parTrans" cxnId="{1E14CE9B-F713-4AA4-8860-6FC298A8DD30}">
      <dgm:prSet/>
      <dgm:spPr/>
      <dgm:t>
        <a:bodyPr/>
        <a:lstStyle/>
        <a:p>
          <a:endParaRPr lang="pl-PL"/>
        </a:p>
      </dgm:t>
    </dgm:pt>
    <dgm:pt modelId="{AE99074F-D61E-4CF3-8A49-41410A3ABF3E}" type="sibTrans" cxnId="{1E14CE9B-F713-4AA4-8860-6FC298A8DD30}">
      <dgm:prSet/>
      <dgm:spPr/>
      <dgm:t>
        <a:bodyPr/>
        <a:lstStyle/>
        <a:p>
          <a:endParaRPr lang="pl-PL"/>
        </a:p>
      </dgm:t>
    </dgm:pt>
    <dgm:pt modelId="{505ED39E-BC9D-4C33-84F9-5E428102FD38}">
      <dgm:prSet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spcAft>
              <a:spcPts val="1800"/>
            </a:spcAft>
          </a:pPr>
          <a:r>
            <a:rPr lang="pl-PL" sz="2500" b="1" dirty="0" smtClean="0"/>
            <a:t>Likwidacja barier prawnych uniemożliwiających skuteczne realizowanie POP</a:t>
          </a:r>
          <a:r>
            <a:rPr lang="pl-PL" sz="2500" b="0" dirty="0" smtClean="0"/>
            <a:t>,</a:t>
          </a:r>
        </a:p>
      </dgm:t>
    </dgm:pt>
    <dgm:pt modelId="{899C54CF-1E04-40D9-A9BD-D25B40C38E5E}" type="parTrans" cxnId="{22BCA145-EF58-4948-A5C6-233D6F932143}">
      <dgm:prSet/>
      <dgm:spPr/>
      <dgm:t>
        <a:bodyPr/>
        <a:lstStyle/>
        <a:p>
          <a:endParaRPr lang="pl-PL"/>
        </a:p>
      </dgm:t>
    </dgm:pt>
    <dgm:pt modelId="{90CA1BDA-F0D8-4FA6-80DA-BB6EF96BB039}" type="sibTrans" cxnId="{22BCA145-EF58-4948-A5C6-233D6F932143}">
      <dgm:prSet/>
      <dgm:spPr/>
      <dgm:t>
        <a:bodyPr/>
        <a:lstStyle/>
        <a:p>
          <a:endParaRPr lang="pl-PL"/>
        </a:p>
      </dgm:t>
    </dgm:pt>
    <dgm:pt modelId="{C41C1C7A-A7B8-4E7C-A86A-38F60F733A55}">
      <dgm:prSet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spcAft>
              <a:spcPts val="1800"/>
            </a:spcAft>
          </a:pPr>
          <a:r>
            <a:rPr lang="pl-PL" sz="2500" b="1" dirty="0" smtClean="0"/>
            <a:t>Uwzględnienie w polityce fiskalnej</a:t>
          </a:r>
          <a:r>
            <a:rPr lang="pl-PL" sz="2500" b="0" dirty="0" smtClean="0"/>
            <a:t> </a:t>
          </a:r>
          <a:r>
            <a:rPr lang="pl-PL" sz="2500" b="1" dirty="0" smtClean="0"/>
            <a:t>ulg związanych z instalacją urządzeń powodujących wprowadzanie mniejszych ilości zanieczyszczeń do środowiska</a:t>
          </a:r>
          <a:r>
            <a:rPr lang="pl-PL" sz="2500" b="0" dirty="0" smtClean="0"/>
            <a:t>.</a:t>
          </a:r>
        </a:p>
      </dgm:t>
    </dgm:pt>
    <dgm:pt modelId="{70DF3BFD-D0C2-4758-A4EB-F9B28EB112BA}" type="parTrans" cxnId="{89E85295-C266-4711-87AB-34F5DAFB49CB}">
      <dgm:prSet/>
      <dgm:spPr/>
      <dgm:t>
        <a:bodyPr/>
        <a:lstStyle/>
        <a:p>
          <a:endParaRPr lang="pl-PL"/>
        </a:p>
      </dgm:t>
    </dgm:pt>
    <dgm:pt modelId="{BA3DB2A9-2ACF-4BE5-AFA7-742ABC1EF87A}" type="sibTrans" cxnId="{89E85295-C266-4711-87AB-34F5DAFB49CB}">
      <dgm:prSet/>
      <dgm:spPr/>
      <dgm:t>
        <a:bodyPr/>
        <a:lstStyle/>
        <a:p>
          <a:endParaRPr lang="pl-PL"/>
        </a:p>
      </dgm:t>
    </dgm:pt>
    <dgm:pt modelId="{199C996A-03A9-4539-B3E6-E84B45EC0F16}" type="pres">
      <dgm:prSet presAssocID="{3B9C915B-2311-49C0-93B6-1BAF1F9A34E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961651E-D77B-49A6-A70D-61B89FEA7A78}" type="pres">
      <dgm:prSet presAssocID="{089A84AB-7B68-42EC-A5C1-5ECF1A68AD8D}" presName="composite" presStyleCnt="0"/>
      <dgm:spPr/>
    </dgm:pt>
    <dgm:pt modelId="{0BA6D249-9DF0-4ED1-AAB2-C71822346253}" type="pres">
      <dgm:prSet presAssocID="{089A84AB-7B68-42EC-A5C1-5ECF1A68AD8D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75EA82B-0F84-4956-966B-AF60F077DB09}" type="pres">
      <dgm:prSet presAssocID="{089A84AB-7B68-42EC-A5C1-5ECF1A68AD8D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A0D5C5D7-E419-4558-B876-F627CB07E960}" srcId="{3B9C915B-2311-49C0-93B6-1BAF1F9A34E9}" destId="{089A84AB-7B68-42EC-A5C1-5ECF1A68AD8D}" srcOrd="0" destOrd="0" parTransId="{B845B72A-11C6-4773-9BB5-3647E3695569}" sibTransId="{D5CB8D21-E7E9-49F9-B007-C47875A47628}"/>
    <dgm:cxn modelId="{709311B8-0DEC-456D-9A13-19F188479A85}" type="presOf" srcId="{C41C1C7A-A7B8-4E7C-A86A-38F60F733A55}" destId="{275EA82B-0F84-4956-966B-AF60F077DB09}" srcOrd="0" destOrd="2" presId="urn:microsoft.com/office/officeart/2005/8/layout/hList1"/>
    <dgm:cxn modelId="{7B654C38-1C89-42E2-9C66-B78BB457EC72}" type="presOf" srcId="{505ED39E-BC9D-4C33-84F9-5E428102FD38}" destId="{275EA82B-0F84-4956-966B-AF60F077DB09}" srcOrd="0" destOrd="1" presId="urn:microsoft.com/office/officeart/2005/8/layout/hList1"/>
    <dgm:cxn modelId="{22BCA145-EF58-4948-A5C6-233D6F932143}" srcId="{089A84AB-7B68-42EC-A5C1-5ECF1A68AD8D}" destId="{505ED39E-BC9D-4C33-84F9-5E428102FD38}" srcOrd="1" destOrd="0" parTransId="{899C54CF-1E04-40D9-A9BD-D25B40C38E5E}" sibTransId="{90CA1BDA-F0D8-4FA6-80DA-BB6EF96BB039}"/>
    <dgm:cxn modelId="{D9ED49DB-7604-4869-A852-E7C7F3DF8D9C}" type="presOf" srcId="{3B9C915B-2311-49C0-93B6-1BAF1F9A34E9}" destId="{199C996A-03A9-4539-B3E6-E84B45EC0F16}" srcOrd="0" destOrd="0" presId="urn:microsoft.com/office/officeart/2005/8/layout/hList1"/>
    <dgm:cxn modelId="{C31EE5A4-E33D-4138-9119-A0913CAAADD1}" type="presOf" srcId="{3BFDAD64-61F6-46AB-8CC2-6024B7E719E8}" destId="{275EA82B-0F84-4956-966B-AF60F077DB09}" srcOrd="0" destOrd="0" presId="urn:microsoft.com/office/officeart/2005/8/layout/hList1"/>
    <dgm:cxn modelId="{1E14CE9B-F713-4AA4-8860-6FC298A8DD30}" srcId="{089A84AB-7B68-42EC-A5C1-5ECF1A68AD8D}" destId="{3BFDAD64-61F6-46AB-8CC2-6024B7E719E8}" srcOrd="0" destOrd="0" parTransId="{796557A1-F110-48DD-A336-8F21B1138B53}" sibTransId="{AE99074F-D61E-4CF3-8A49-41410A3ABF3E}"/>
    <dgm:cxn modelId="{E27675FD-0690-4020-86B3-065D0FBA472D}" type="presOf" srcId="{089A84AB-7B68-42EC-A5C1-5ECF1A68AD8D}" destId="{0BA6D249-9DF0-4ED1-AAB2-C71822346253}" srcOrd="0" destOrd="0" presId="urn:microsoft.com/office/officeart/2005/8/layout/hList1"/>
    <dgm:cxn modelId="{89E85295-C266-4711-87AB-34F5DAFB49CB}" srcId="{089A84AB-7B68-42EC-A5C1-5ECF1A68AD8D}" destId="{C41C1C7A-A7B8-4E7C-A86A-38F60F733A55}" srcOrd="2" destOrd="0" parTransId="{70DF3BFD-D0C2-4758-A4EB-F9B28EB112BA}" sibTransId="{BA3DB2A9-2ACF-4BE5-AFA7-742ABC1EF87A}"/>
    <dgm:cxn modelId="{43238EF1-5325-4B21-B2FB-54080B6A2D36}" type="presParOf" srcId="{199C996A-03A9-4539-B3E6-E84B45EC0F16}" destId="{6961651E-D77B-49A6-A70D-61B89FEA7A78}" srcOrd="0" destOrd="0" presId="urn:microsoft.com/office/officeart/2005/8/layout/hList1"/>
    <dgm:cxn modelId="{05198347-A598-4AB1-B179-5D3D8D0CEC14}" type="presParOf" srcId="{6961651E-D77B-49A6-A70D-61B89FEA7A78}" destId="{0BA6D249-9DF0-4ED1-AAB2-C71822346253}" srcOrd="0" destOrd="0" presId="urn:microsoft.com/office/officeart/2005/8/layout/hList1"/>
    <dgm:cxn modelId="{4B6CC5A9-87BE-4737-A0E0-7ED8295A1607}" type="presParOf" srcId="{6961651E-D77B-49A6-A70D-61B89FEA7A78}" destId="{275EA82B-0F84-4956-966B-AF60F077DB0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89FA58A-CE14-4D1B-A38E-5C3CAE764F1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C5A97F59-299F-415E-9D01-1C98A7894C8A}">
      <dgm:prSet phldrT="[Teks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Zmiany odnośnie redukcji emisji przemysłowej: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EAB9803D-5DE4-4032-90F2-B524EB433686}" type="parTrans" cxnId="{E04BEA81-6879-4361-8C03-B6A97D982FC7}">
      <dgm:prSet/>
      <dgm:spPr/>
      <dgm:t>
        <a:bodyPr/>
        <a:lstStyle/>
        <a:p>
          <a:endParaRPr lang="pl-PL"/>
        </a:p>
      </dgm:t>
    </dgm:pt>
    <dgm:pt modelId="{4354EACA-0E73-4495-AF6A-545938BBE80C}" type="sibTrans" cxnId="{E04BEA81-6879-4361-8C03-B6A97D982FC7}">
      <dgm:prSet/>
      <dgm:spPr/>
      <dgm:t>
        <a:bodyPr/>
        <a:lstStyle/>
        <a:p>
          <a:endParaRPr lang="pl-PL"/>
        </a:p>
      </dgm:t>
    </dgm:pt>
    <dgm:pt modelId="{BD2B3BE9-98BC-4B37-96C3-6BD61AB5F13A}">
      <dgm:prSet phldrT="[Teks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Większe możliwości wykorzystania pozwoleń do redukcji emisji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B123B638-C107-40B6-B2DE-06850A3B069D}" type="parTrans" cxnId="{E12CC291-E812-4752-9D00-937F8A756EB7}">
      <dgm:prSet/>
      <dgm:spPr/>
      <dgm:t>
        <a:bodyPr/>
        <a:lstStyle/>
        <a:p>
          <a:endParaRPr lang="pl-PL"/>
        </a:p>
      </dgm:t>
    </dgm:pt>
    <dgm:pt modelId="{18FCC06D-5365-45E7-9494-CB8B3E33301D}" type="sibTrans" cxnId="{E12CC291-E812-4752-9D00-937F8A756EB7}">
      <dgm:prSet/>
      <dgm:spPr/>
      <dgm:t>
        <a:bodyPr/>
        <a:lstStyle/>
        <a:p>
          <a:endParaRPr lang="pl-PL"/>
        </a:p>
      </dgm:t>
    </dgm:pt>
    <dgm:pt modelId="{C503D0BC-E859-4151-97E2-638B530B0FEA}">
      <dgm:prSet phldrT="[Teks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Usprawnienie mechanizmów kompensacji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1E7D6875-8297-4DA1-A25D-CA6137B31DD2}" type="parTrans" cxnId="{3EE5AED7-F3F8-4432-B10C-0313C3A50B30}">
      <dgm:prSet/>
      <dgm:spPr/>
      <dgm:t>
        <a:bodyPr/>
        <a:lstStyle/>
        <a:p>
          <a:endParaRPr lang="pl-PL"/>
        </a:p>
      </dgm:t>
    </dgm:pt>
    <dgm:pt modelId="{E4EAA2D0-7E00-43BE-A213-C1AF727212A5}" type="sibTrans" cxnId="{3EE5AED7-F3F8-4432-B10C-0313C3A50B30}">
      <dgm:prSet/>
      <dgm:spPr/>
      <dgm:t>
        <a:bodyPr/>
        <a:lstStyle/>
        <a:p>
          <a:endParaRPr lang="pl-PL"/>
        </a:p>
      </dgm:t>
    </dgm:pt>
    <dgm:pt modelId="{26778479-A3D9-40DD-92C3-165DD7447C4E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Zmiany odnośnie redukcji emisji niskiej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80C8E514-ABD8-4DDE-869F-CE1FC4C87567}" type="parTrans" cxnId="{1AAFB434-3BE6-47F5-8FBD-63481FA8A9D3}">
      <dgm:prSet/>
      <dgm:spPr/>
      <dgm:t>
        <a:bodyPr/>
        <a:lstStyle/>
        <a:p>
          <a:endParaRPr lang="pl-PL"/>
        </a:p>
      </dgm:t>
    </dgm:pt>
    <dgm:pt modelId="{0BF6EC5F-72E1-4CC5-8703-02298362B6C4}" type="sibTrans" cxnId="{1AAFB434-3BE6-47F5-8FBD-63481FA8A9D3}">
      <dgm:prSet/>
      <dgm:spPr/>
      <dgm:t>
        <a:bodyPr/>
        <a:lstStyle/>
        <a:p>
          <a:endParaRPr lang="pl-PL"/>
        </a:p>
      </dgm:t>
    </dgm:pt>
    <dgm:pt modelId="{D1E9BE83-6D69-4307-B924-0BAA33BA59A7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Zwiększenie możliwości kontrolnych mieszkańców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0F1A4490-8D21-4827-8D01-9A652470DAF7}" type="parTrans" cxnId="{FEF5DE94-A7EF-4CE3-AC8E-B5E81F0A93E2}">
      <dgm:prSet/>
      <dgm:spPr/>
      <dgm:t>
        <a:bodyPr/>
        <a:lstStyle/>
        <a:p>
          <a:endParaRPr lang="pl-PL"/>
        </a:p>
      </dgm:t>
    </dgm:pt>
    <dgm:pt modelId="{95353D5C-2599-4808-A981-56422660BB68}" type="sibTrans" cxnId="{FEF5DE94-A7EF-4CE3-AC8E-B5E81F0A93E2}">
      <dgm:prSet/>
      <dgm:spPr/>
      <dgm:t>
        <a:bodyPr/>
        <a:lstStyle/>
        <a:p>
          <a:endParaRPr lang="pl-PL"/>
        </a:p>
      </dgm:t>
    </dgm:pt>
    <dgm:pt modelId="{40E9BF49-9864-445C-8A4D-0DAF7D114767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Wprowadzenie możliwości realizacji uchwał  ograniczających stosowanie paliw stałych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04A8DE27-25C8-4BC1-918E-F3A9F851FCBF}" type="parTrans" cxnId="{4A1C91A9-C66B-4CAD-9317-63FA63AF5A7F}">
      <dgm:prSet/>
      <dgm:spPr/>
      <dgm:t>
        <a:bodyPr/>
        <a:lstStyle/>
        <a:p>
          <a:endParaRPr lang="pl-PL"/>
        </a:p>
      </dgm:t>
    </dgm:pt>
    <dgm:pt modelId="{E39D43CE-9455-4E9E-8C06-E8CE69B539E6}" type="sibTrans" cxnId="{4A1C91A9-C66B-4CAD-9317-63FA63AF5A7F}">
      <dgm:prSet/>
      <dgm:spPr/>
      <dgm:t>
        <a:bodyPr/>
        <a:lstStyle/>
        <a:p>
          <a:endParaRPr lang="pl-PL"/>
        </a:p>
      </dgm:t>
    </dgm:pt>
    <dgm:pt modelId="{57998096-0166-4FBE-8D97-AA0A0E7F5565}">
      <dgm:prSet phldrT="[Tekst]"/>
      <dgm:spPr/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Zmiany odnośnie redukcji emisji komunikacyjnej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E43916AD-271C-4579-8EC2-98037331FB96}" type="parTrans" cxnId="{F3832BFB-7F7F-4E49-B558-D603B208CC36}">
      <dgm:prSet/>
      <dgm:spPr/>
      <dgm:t>
        <a:bodyPr/>
        <a:lstStyle/>
        <a:p>
          <a:endParaRPr lang="pl-PL"/>
        </a:p>
      </dgm:t>
    </dgm:pt>
    <dgm:pt modelId="{3C13C663-ABE9-4C73-8C0F-BE675365F330}" type="sibTrans" cxnId="{F3832BFB-7F7F-4E49-B558-D603B208CC36}">
      <dgm:prSet/>
      <dgm:spPr/>
      <dgm:t>
        <a:bodyPr/>
        <a:lstStyle/>
        <a:p>
          <a:endParaRPr lang="pl-PL"/>
        </a:p>
      </dgm:t>
    </dgm:pt>
    <dgm:pt modelId="{8B46E8B9-2582-4248-8635-8E8E3A062A57}">
      <dgm:prSet phldrT="[Tekst]"/>
      <dgm:spPr/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 Wprowadzenie możliwości tworzenia stref ograniczonej emisji komunikacyjnej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F607D8BF-0E86-4ECD-973B-ADF1EF1522FF}" type="parTrans" cxnId="{452C76E7-F983-4FCD-9F19-8AFD175A998A}">
      <dgm:prSet/>
      <dgm:spPr/>
      <dgm:t>
        <a:bodyPr/>
        <a:lstStyle/>
        <a:p>
          <a:endParaRPr lang="pl-PL"/>
        </a:p>
      </dgm:t>
    </dgm:pt>
    <dgm:pt modelId="{3AEA1BE0-93EA-48C5-9AD9-896989575B68}" type="sibTrans" cxnId="{452C76E7-F983-4FCD-9F19-8AFD175A998A}">
      <dgm:prSet/>
      <dgm:spPr/>
      <dgm:t>
        <a:bodyPr/>
        <a:lstStyle/>
        <a:p>
          <a:endParaRPr lang="pl-PL"/>
        </a:p>
      </dgm:t>
    </dgm:pt>
    <dgm:pt modelId="{153883B6-B834-4EA1-9FF5-E14681FB33FF}">
      <dgm:prSet phldrT="[Tekst]"/>
      <dgm:spPr/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Zmiany w zakresie komunikacji publicznej – łatwiejszy dostęp do komunikacji, zintegrowane systemy w terenie województwa.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DF9C61AB-1DFA-48E5-9B48-F680564EF0E0}" type="parTrans" cxnId="{776757E4-2D0A-426F-8FB5-9EF263F644B7}">
      <dgm:prSet/>
      <dgm:spPr/>
      <dgm:t>
        <a:bodyPr/>
        <a:lstStyle/>
        <a:p>
          <a:endParaRPr lang="pl-PL"/>
        </a:p>
      </dgm:t>
    </dgm:pt>
    <dgm:pt modelId="{32EA9FA2-2523-4B1C-97A0-3B3445671E78}" type="sibTrans" cxnId="{776757E4-2D0A-426F-8FB5-9EF263F644B7}">
      <dgm:prSet/>
      <dgm:spPr/>
      <dgm:t>
        <a:bodyPr/>
        <a:lstStyle/>
        <a:p>
          <a:endParaRPr lang="pl-PL"/>
        </a:p>
      </dgm:t>
    </dgm:pt>
    <dgm:pt modelId="{8969345C-BEF9-4CA9-AA59-342271B4B0FA}">
      <dgm:prSet phldrT="[Teks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Realizacja działań krótkoterminowych – wpływanie na działanie źródeł emisji punktowej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0CB778C6-F851-4B8D-8E25-0C6632BEF470}" type="parTrans" cxnId="{2EA0B907-0017-466E-9154-94C24EB2FF84}">
      <dgm:prSet/>
      <dgm:spPr/>
      <dgm:t>
        <a:bodyPr/>
        <a:lstStyle/>
        <a:p>
          <a:endParaRPr lang="pl-PL"/>
        </a:p>
      </dgm:t>
    </dgm:pt>
    <dgm:pt modelId="{97EE7A06-0462-430D-8641-01D5DC3660E4}" type="sibTrans" cxnId="{2EA0B907-0017-466E-9154-94C24EB2FF84}">
      <dgm:prSet/>
      <dgm:spPr/>
      <dgm:t>
        <a:bodyPr/>
        <a:lstStyle/>
        <a:p>
          <a:endParaRPr lang="pl-PL"/>
        </a:p>
      </dgm:t>
    </dgm:pt>
    <dgm:pt modelId="{73300B0B-1C92-4AC6-A7D5-BC64DD5DFF53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Wykorzystanie planów zagospodarowania przestrzennego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DA2FD15B-9FEE-4DB6-A4D1-EB782BA4C733}" type="parTrans" cxnId="{9DE6F1A8-B388-476B-B8C5-931980F448FD}">
      <dgm:prSet/>
      <dgm:spPr/>
      <dgm:t>
        <a:bodyPr/>
        <a:lstStyle/>
        <a:p>
          <a:endParaRPr lang="pl-PL"/>
        </a:p>
      </dgm:t>
    </dgm:pt>
    <dgm:pt modelId="{CF091B9D-E750-446B-A900-7BCFA69E7B7F}" type="sibTrans" cxnId="{9DE6F1A8-B388-476B-B8C5-931980F448FD}">
      <dgm:prSet/>
      <dgm:spPr/>
      <dgm:t>
        <a:bodyPr/>
        <a:lstStyle/>
        <a:p>
          <a:endParaRPr lang="pl-PL"/>
        </a:p>
      </dgm:t>
    </dgm:pt>
    <dgm:pt modelId="{40DAC4C4-21F3-4D3E-A022-6AA992EE3C79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Kompensacja emisji powierzchniowej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42AEFD58-8BCD-403C-8B24-083DDF9A0285}" type="parTrans" cxnId="{30BDA30B-F468-4BDD-9E3F-EE7085C1F971}">
      <dgm:prSet/>
      <dgm:spPr/>
      <dgm:t>
        <a:bodyPr/>
        <a:lstStyle/>
        <a:p>
          <a:endParaRPr lang="pl-PL"/>
        </a:p>
      </dgm:t>
    </dgm:pt>
    <dgm:pt modelId="{0B38C262-A37B-4C97-93C6-18A1DB89DCDC}" type="sibTrans" cxnId="{30BDA30B-F468-4BDD-9E3F-EE7085C1F971}">
      <dgm:prSet/>
      <dgm:spPr/>
      <dgm:t>
        <a:bodyPr/>
        <a:lstStyle/>
        <a:p>
          <a:endParaRPr lang="pl-PL"/>
        </a:p>
      </dgm:t>
    </dgm:pt>
    <dgm:pt modelId="{AEF548CB-6923-4158-A7F0-68FA50F105B6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Finansowanie  kosztów eksploatacyjnych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94FF1AE9-5E93-4E14-AA25-53F67527D863}" type="parTrans" cxnId="{6F9450ED-660A-4159-9EA1-C3228402C1D3}">
      <dgm:prSet/>
      <dgm:spPr/>
      <dgm:t>
        <a:bodyPr/>
        <a:lstStyle/>
        <a:p>
          <a:endParaRPr lang="pl-PL"/>
        </a:p>
      </dgm:t>
    </dgm:pt>
    <dgm:pt modelId="{6766B180-13C0-4B35-8AF5-E65435D69D6C}" type="sibTrans" cxnId="{6F9450ED-660A-4159-9EA1-C3228402C1D3}">
      <dgm:prSet/>
      <dgm:spPr/>
      <dgm:t>
        <a:bodyPr/>
        <a:lstStyle/>
        <a:p>
          <a:endParaRPr lang="pl-PL"/>
        </a:p>
      </dgm:t>
    </dgm:pt>
    <dgm:pt modelId="{7463D240-BC46-4AA5-86D6-A91C32E92AC2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Wpieranie rozwiązań ekologicznych u mieszkańców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E1F51661-C7A4-4A13-82F8-EB0B077A8E6A}" type="parTrans" cxnId="{0C68DA2D-5A88-4D33-B2F3-952AAC7DD705}">
      <dgm:prSet/>
      <dgm:spPr/>
      <dgm:t>
        <a:bodyPr/>
        <a:lstStyle/>
        <a:p>
          <a:endParaRPr lang="pl-PL"/>
        </a:p>
      </dgm:t>
    </dgm:pt>
    <dgm:pt modelId="{898C4F78-F18F-41BD-83AE-00B1BC8D3C0B}" type="sibTrans" cxnId="{0C68DA2D-5A88-4D33-B2F3-952AAC7DD705}">
      <dgm:prSet/>
      <dgm:spPr/>
      <dgm:t>
        <a:bodyPr/>
        <a:lstStyle/>
        <a:p>
          <a:endParaRPr lang="pl-PL"/>
        </a:p>
      </dgm:t>
    </dgm:pt>
    <dgm:pt modelId="{973099FF-E49F-41BA-A4D4-0C4DDE23AEDC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Wymagania odnośnie urządzeń grzewczych jak i paliw.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401B6659-7493-4B24-8E6B-B14074F4BA24}" type="parTrans" cxnId="{8B3876D9-E2E3-46C8-AFB1-7C6F3D7AF42D}">
      <dgm:prSet/>
      <dgm:spPr/>
      <dgm:t>
        <a:bodyPr/>
        <a:lstStyle/>
        <a:p>
          <a:endParaRPr lang="pl-PL"/>
        </a:p>
      </dgm:t>
    </dgm:pt>
    <dgm:pt modelId="{AC69C84C-1E87-4034-83F6-B80DF06422F3}" type="sibTrans" cxnId="{8B3876D9-E2E3-46C8-AFB1-7C6F3D7AF42D}">
      <dgm:prSet/>
      <dgm:spPr/>
      <dgm:t>
        <a:bodyPr/>
        <a:lstStyle/>
        <a:p>
          <a:endParaRPr lang="pl-PL"/>
        </a:p>
      </dgm:t>
    </dgm:pt>
    <dgm:pt modelId="{EB7D6F2E-080B-46DA-AC84-7350882C20FE}" type="pres">
      <dgm:prSet presAssocID="{D89FA58A-CE14-4D1B-A38E-5C3CAE764F1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B2996CF-D717-4827-9187-3FC35690B58D}" type="pres">
      <dgm:prSet presAssocID="{C5A97F59-299F-415E-9D01-1C98A7894C8A}" presName="comp" presStyleCnt="0"/>
      <dgm:spPr/>
    </dgm:pt>
    <dgm:pt modelId="{4B4E2E41-1F68-49FD-9365-0A2D9E19A243}" type="pres">
      <dgm:prSet presAssocID="{C5A97F59-299F-415E-9D01-1C98A7894C8A}" presName="box" presStyleLbl="node1" presStyleIdx="0" presStyleCnt="3" custScaleY="90716"/>
      <dgm:spPr/>
      <dgm:t>
        <a:bodyPr/>
        <a:lstStyle/>
        <a:p>
          <a:endParaRPr lang="pl-PL"/>
        </a:p>
      </dgm:t>
    </dgm:pt>
    <dgm:pt modelId="{4ED89904-9AF8-4B5F-B6A9-1D6000643202}" type="pres">
      <dgm:prSet presAssocID="{C5A97F59-299F-415E-9D01-1C98A7894C8A}" presName="img" presStyleLbl="fgImgPlace1" presStyleIdx="0" presStyleCnt="3" custLinFactNeighborX="-5581" custLinFactNeighborY="-123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8184E21-89BF-482A-B680-5EBA2AB0022A}" type="pres">
      <dgm:prSet presAssocID="{C5A97F59-299F-415E-9D01-1C98A7894C8A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51670C9-F5AE-41E6-A54E-D9BD3E7C31F9}" type="pres">
      <dgm:prSet presAssocID="{4354EACA-0E73-4495-AF6A-545938BBE80C}" presName="spacer" presStyleCnt="0"/>
      <dgm:spPr/>
    </dgm:pt>
    <dgm:pt modelId="{5060CC46-B6B2-48D0-BF0C-017605BFD7A8}" type="pres">
      <dgm:prSet presAssocID="{26778479-A3D9-40DD-92C3-165DD7447C4E}" presName="comp" presStyleCnt="0"/>
      <dgm:spPr/>
    </dgm:pt>
    <dgm:pt modelId="{695B7E41-621F-4A0F-A584-EC4D09B3A49F}" type="pres">
      <dgm:prSet presAssocID="{26778479-A3D9-40DD-92C3-165DD7447C4E}" presName="box" presStyleLbl="node1" presStyleIdx="1" presStyleCnt="3" custScaleY="158713" custLinFactNeighborX="4" custLinFactNeighborY="-13343"/>
      <dgm:spPr/>
      <dgm:t>
        <a:bodyPr/>
        <a:lstStyle/>
        <a:p>
          <a:endParaRPr lang="pl-PL"/>
        </a:p>
      </dgm:t>
    </dgm:pt>
    <dgm:pt modelId="{7AA5D361-E90F-4B42-AB0D-B10F03AEF6C8}" type="pres">
      <dgm:prSet presAssocID="{26778479-A3D9-40DD-92C3-165DD7447C4E}" presName="img" presStyleLbl="fgImgPlace1" presStyleIdx="1" presStyleCnt="3" custLinFactNeighborX="-5581" custLinFactNeighborY="-1672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49E3CE2-EE14-42BC-A87D-3E7630754683}" type="pres">
      <dgm:prSet presAssocID="{26778479-A3D9-40DD-92C3-165DD7447C4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46D9087-3BAA-41E1-A9CF-506BA347C326}" type="pres">
      <dgm:prSet presAssocID="{0BF6EC5F-72E1-4CC5-8703-02298362B6C4}" presName="spacer" presStyleCnt="0"/>
      <dgm:spPr/>
    </dgm:pt>
    <dgm:pt modelId="{9521AA09-EDB0-4A2D-87BC-71A25CD88EF5}" type="pres">
      <dgm:prSet presAssocID="{57998096-0166-4FBE-8D97-AA0A0E7F5565}" presName="comp" presStyleCnt="0"/>
      <dgm:spPr/>
    </dgm:pt>
    <dgm:pt modelId="{23983B50-12A1-4275-BDB4-AFD05993A523}" type="pres">
      <dgm:prSet presAssocID="{57998096-0166-4FBE-8D97-AA0A0E7F5565}" presName="box" presStyleLbl="node1" presStyleIdx="2" presStyleCnt="3" custLinFactNeighborX="4" custLinFactNeighborY="-20415"/>
      <dgm:spPr/>
      <dgm:t>
        <a:bodyPr/>
        <a:lstStyle/>
        <a:p>
          <a:endParaRPr lang="pl-PL"/>
        </a:p>
      </dgm:t>
    </dgm:pt>
    <dgm:pt modelId="{C2F37E23-0353-4422-873F-C8F202A60A99}" type="pres">
      <dgm:prSet presAssocID="{57998096-0166-4FBE-8D97-AA0A0E7F5565}" presName="img" presStyleLbl="fgImgPlace1" presStyleIdx="2" presStyleCnt="3" custLinFactNeighborX="-1234" custLinFactNeighborY="-2709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19D1C7B-031B-4A83-B63C-F3CD4D34B2FD}" type="pres">
      <dgm:prSet presAssocID="{57998096-0166-4FBE-8D97-AA0A0E7F5565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9499CCEE-A9C4-4DBB-9855-1175CFF87ED2}" type="presOf" srcId="{57998096-0166-4FBE-8D97-AA0A0E7F5565}" destId="{919D1C7B-031B-4A83-B63C-F3CD4D34B2FD}" srcOrd="1" destOrd="0" presId="urn:microsoft.com/office/officeart/2005/8/layout/vList4"/>
    <dgm:cxn modelId="{E485647E-D6A2-451E-B703-3BAF611E0E40}" type="presOf" srcId="{C5A97F59-299F-415E-9D01-1C98A7894C8A}" destId="{4B4E2E41-1F68-49FD-9365-0A2D9E19A243}" srcOrd="0" destOrd="0" presId="urn:microsoft.com/office/officeart/2005/8/layout/vList4"/>
    <dgm:cxn modelId="{4171FC2B-AD45-45D6-B237-B10C33A27878}" type="presOf" srcId="{AEF548CB-6923-4158-A7F0-68FA50F105B6}" destId="{049E3CE2-EE14-42BC-A87D-3E7630754683}" srcOrd="1" destOrd="5" presId="urn:microsoft.com/office/officeart/2005/8/layout/vList4"/>
    <dgm:cxn modelId="{E79C2247-BDC5-494A-81AD-8F85A9B32DD1}" type="presOf" srcId="{73300B0B-1C92-4AC6-A7D5-BC64DD5DFF53}" destId="{049E3CE2-EE14-42BC-A87D-3E7630754683}" srcOrd="1" destOrd="3" presId="urn:microsoft.com/office/officeart/2005/8/layout/vList4"/>
    <dgm:cxn modelId="{1AAFB434-3BE6-47F5-8FBD-63481FA8A9D3}" srcId="{D89FA58A-CE14-4D1B-A38E-5C3CAE764F1E}" destId="{26778479-A3D9-40DD-92C3-165DD7447C4E}" srcOrd="1" destOrd="0" parTransId="{80C8E514-ABD8-4DDE-869F-CE1FC4C87567}" sibTransId="{0BF6EC5F-72E1-4CC5-8703-02298362B6C4}"/>
    <dgm:cxn modelId="{3EE5AED7-F3F8-4432-B10C-0313C3A50B30}" srcId="{C5A97F59-299F-415E-9D01-1C98A7894C8A}" destId="{C503D0BC-E859-4151-97E2-638B530B0FEA}" srcOrd="1" destOrd="0" parTransId="{1E7D6875-8297-4DA1-A25D-CA6137B31DD2}" sibTransId="{E4EAA2D0-7E00-43BE-A213-C1AF727212A5}"/>
    <dgm:cxn modelId="{F3832BFB-7F7F-4E49-B558-D603B208CC36}" srcId="{D89FA58A-CE14-4D1B-A38E-5C3CAE764F1E}" destId="{57998096-0166-4FBE-8D97-AA0A0E7F5565}" srcOrd="2" destOrd="0" parTransId="{E43916AD-271C-4579-8EC2-98037331FB96}" sibTransId="{3C13C663-ABE9-4C73-8C0F-BE675365F330}"/>
    <dgm:cxn modelId="{0F7DE2AC-E9B6-4241-8DA3-CD537BDFD1FF}" type="presOf" srcId="{973099FF-E49F-41BA-A4D4-0C4DDE23AEDC}" destId="{049E3CE2-EE14-42BC-A87D-3E7630754683}" srcOrd="1" destOrd="7" presId="urn:microsoft.com/office/officeart/2005/8/layout/vList4"/>
    <dgm:cxn modelId="{949C8FF2-2C94-4A0E-BD38-61CF9FA9F245}" type="presOf" srcId="{57998096-0166-4FBE-8D97-AA0A0E7F5565}" destId="{23983B50-12A1-4275-BDB4-AFD05993A523}" srcOrd="0" destOrd="0" presId="urn:microsoft.com/office/officeart/2005/8/layout/vList4"/>
    <dgm:cxn modelId="{0C68DA2D-5A88-4D33-B2F3-952AAC7DD705}" srcId="{26778479-A3D9-40DD-92C3-165DD7447C4E}" destId="{7463D240-BC46-4AA5-86D6-A91C32E92AC2}" srcOrd="5" destOrd="0" parTransId="{E1F51661-C7A4-4A13-82F8-EB0B077A8E6A}" sibTransId="{898C4F78-F18F-41BD-83AE-00B1BC8D3C0B}"/>
    <dgm:cxn modelId="{C304283E-C632-4F18-8B1F-CBBFB68A3EBC}" type="presOf" srcId="{26778479-A3D9-40DD-92C3-165DD7447C4E}" destId="{049E3CE2-EE14-42BC-A87D-3E7630754683}" srcOrd="1" destOrd="0" presId="urn:microsoft.com/office/officeart/2005/8/layout/vList4"/>
    <dgm:cxn modelId="{452C76E7-F983-4FCD-9F19-8AFD175A998A}" srcId="{57998096-0166-4FBE-8D97-AA0A0E7F5565}" destId="{8B46E8B9-2582-4248-8635-8E8E3A062A57}" srcOrd="0" destOrd="0" parTransId="{F607D8BF-0E86-4ECD-973B-ADF1EF1522FF}" sibTransId="{3AEA1BE0-93EA-48C5-9AD9-896989575B68}"/>
    <dgm:cxn modelId="{E2D541B2-E7B2-4E32-AD34-D8E963818CD2}" type="presOf" srcId="{C503D0BC-E859-4151-97E2-638B530B0FEA}" destId="{4B4E2E41-1F68-49FD-9365-0A2D9E19A243}" srcOrd="0" destOrd="2" presId="urn:microsoft.com/office/officeart/2005/8/layout/vList4"/>
    <dgm:cxn modelId="{445FC09B-303E-426D-AC7E-BED1D61341AE}" type="presOf" srcId="{40DAC4C4-21F3-4D3E-A022-6AA992EE3C79}" destId="{695B7E41-621F-4A0F-A584-EC4D09B3A49F}" srcOrd="0" destOrd="4" presId="urn:microsoft.com/office/officeart/2005/8/layout/vList4"/>
    <dgm:cxn modelId="{BFBE0308-5A23-4368-9C67-7A4948D1F89C}" type="presOf" srcId="{C5A97F59-299F-415E-9D01-1C98A7894C8A}" destId="{28184E21-89BF-482A-B680-5EBA2AB0022A}" srcOrd="1" destOrd="0" presId="urn:microsoft.com/office/officeart/2005/8/layout/vList4"/>
    <dgm:cxn modelId="{B5DFFF9C-5CB8-43F8-AC1E-959C0FB290A2}" type="presOf" srcId="{D1E9BE83-6D69-4307-B924-0BAA33BA59A7}" destId="{049E3CE2-EE14-42BC-A87D-3E7630754683}" srcOrd="1" destOrd="1" presId="urn:microsoft.com/office/officeart/2005/8/layout/vList4"/>
    <dgm:cxn modelId="{FBD3400D-375C-4B56-B4A0-0AD7C37FD00C}" type="presOf" srcId="{C503D0BC-E859-4151-97E2-638B530B0FEA}" destId="{28184E21-89BF-482A-B680-5EBA2AB0022A}" srcOrd="1" destOrd="2" presId="urn:microsoft.com/office/officeart/2005/8/layout/vList4"/>
    <dgm:cxn modelId="{9DE6F1A8-B388-476B-B8C5-931980F448FD}" srcId="{26778479-A3D9-40DD-92C3-165DD7447C4E}" destId="{73300B0B-1C92-4AC6-A7D5-BC64DD5DFF53}" srcOrd="2" destOrd="0" parTransId="{DA2FD15B-9FEE-4DB6-A4D1-EB782BA4C733}" sibTransId="{CF091B9D-E750-446B-A900-7BCFA69E7B7F}"/>
    <dgm:cxn modelId="{B4AED369-6FD5-4A2F-854F-4A9D4B32BC5D}" type="presOf" srcId="{40E9BF49-9864-445C-8A4D-0DAF7D114767}" destId="{049E3CE2-EE14-42BC-A87D-3E7630754683}" srcOrd="1" destOrd="2" presId="urn:microsoft.com/office/officeart/2005/8/layout/vList4"/>
    <dgm:cxn modelId="{347EB386-858C-429C-BDF6-EA0BB7D92B2F}" type="presOf" srcId="{8969345C-BEF9-4CA9-AA59-342271B4B0FA}" destId="{4B4E2E41-1F68-49FD-9365-0A2D9E19A243}" srcOrd="0" destOrd="3" presId="urn:microsoft.com/office/officeart/2005/8/layout/vList4"/>
    <dgm:cxn modelId="{4CB24768-457F-45A4-AE19-92679DD3AB51}" type="presOf" srcId="{BD2B3BE9-98BC-4B37-96C3-6BD61AB5F13A}" destId="{28184E21-89BF-482A-B680-5EBA2AB0022A}" srcOrd="1" destOrd="1" presId="urn:microsoft.com/office/officeart/2005/8/layout/vList4"/>
    <dgm:cxn modelId="{E9C5A1D3-B143-4E0B-A6F4-5CECCAE59A90}" type="presOf" srcId="{BD2B3BE9-98BC-4B37-96C3-6BD61AB5F13A}" destId="{4B4E2E41-1F68-49FD-9365-0A2D9E19A243}" srcOrd="0" destOrd="1" presId="urn:microsoft.com/office/officeart/2005/8/layout/vList4"/>
    <dgm:cxn modelId="{2492953A-A88B-452C-B593-2D94247ED589}" type="presOf" srcId="{7463D240-BC46-4AA5-86D6-A91C32E92AC2}" destId="{695B7E41-621F-4A0F-A584-EC4D09B3A49F}" srcOrd="0" destOrd="6" presId="urn:microsoft.com/office/officeart/2005/8/layout/vList4"/>
    <dgm:cxn modelId="{776757E4-2D0A-426F-8FB5-9EF263F644B7}" srcId="{57998096-0166-4FBE-8D97-AA0A0E7F5565}" destId="{153883B6-B834-4EA1-9FF5-E14681FB33FF}" srcOrd="1" destOrd="0" parTransId="{DF9C61AB-1DFA-48E5-9B48-F680564EF0E0}" sibTransId="{32EA9FA2-2523-4B1C-97A0-3B3445671E78}"/>
    <dgm:cxn modelId="{8B3876D9-E2E3-46C8-AFB1-7C6F3D7AF42D}" srcId="{26778479-A3D9-40DD-92C3-165DD7447C4E}" destId="{973099FF-E49F-41BA-A4D4-0C4DDE23AEDC}" srcOrd="6" destOrd="0" parTransId="{401B6659-7493-4B24-8E6B-B14074F4BA24}" sibTransId="{AC69C84C-1E87-4034-83F6-B80DF06422F3}"/>
    <dgm:cxn modelId="{A9E8B75F-A36A-451F-8A66-DB17863B5688}" type="presOf" srcId="{8B46E8B9-2582-4248-8635-8E8E3A062A57}" destId="{23983B50-12A1-4275-BDB4-AFD05993A523}" srcOrd="0" destOrd="1" presId="urn:microsoft.com/office/officeart/2005/8/layout/vList4"/>
    <dgm:cxn modelId="{EE3E4989-4EC5-441B-BA88-E09EE717B756}" type="presOf" srcId="{D89FA58A-CE14-4D1B-A38E-5C3CAE764F1E}" destId="{EB7D6F2E-080B-46DA-AC84-7350882C20FE}" srcOrd="0" destOrd="0" presId="urn:microsoft.com/office/officeart/2005/8/layout/vList4"/>
    <dgm:cxn modelId="{8748A2BE-FCC4-4EF8-9C00-30A8C6583451}" type="presOf" srcId="{153883B6-B834-4EA1-9FF5-E14681FB33FF}" destId="{23983B50-12A1-4275-BDB4-AFD05993A523}" srcOrd="0" destOrd="2" presId="urn:microsoft.com/office/officeart/2005/8/layout/vList4"/>
    <dgm:cxn modelId="{30BDA30B-F468-4BDD-9E3F-EE7085C1F971}" srcId="{26778479-A3D9-40DD-92C3-165DD7447C4E}" destId="{40DAC4C4-21F3-4D3E-A022-6AA992EE3C79}" srcOrd="3" destOrd="0" parTransId="{42AEFD58-8BCD-403C-8B24-083DDF9A0285}" sibTransId="{0B38C262-A37B-4C97-93C6-18A1DB89DCDC}"/>
    <dgm:cxn modelId="{FFF19756-7B3B-4599-8EBF-67544723AD9D}" type="presOf" srcId="{8969345C-BEF9-4CA9-AA59-342271B4B0FA}" destId="{28184E21-89BF-482A-B680-5EBA2AB0022A}" srcOrd="1" destOrd="3" presId="urn:microsoft.com/office/officeart/2005/8/layout/vList4"/>
    <dgm:cxn modelId="{69A930B8-71DB-4820-8609-5CECC6854A7A}" type="presOf" srcId="{26778479-A3D9-40DD-92C3-165DD7447C4E}" destId="{695B7E41-621F-4A0F-A584-EC4D09B3A49F}" srcOrd="0" destOrd="0" presId="urn:microsoft.com/office/officeart/2005/8/layout/vList4"/>
    <dgm:cxn modelId="{75C93416-0E75-4EA3-A7BC-261B207F9A85}" type="presOf" srcId="{7463D240-BC46-4AA5-86D6-A91C32E92AC2}" destId="{049E3CE2-EE14-42BC-A87D-3E7630754683}" srcOrd="1" destOrd="6" presId="urn:microsoft.com/office/officeart/2005/8/layout/vList4"/>
    <dgm:cxn modelId="{2EA0B907-0017-466E-9154-94C24EB2FF84}" srcId="{C5A97F59-299F-415E-9D01-1C98A7894C8A}" destId="{8969345C-BEF9-4CA9-AA59-342271B4B0FA}" srcOrd="2" destOrd="0" parTransId="{0CB778C6-F851-4B8D-8E25-0C6632BEF470}" sibTransId="{97EE7A06-0462-430D-8641-01D5DC3660E4}"/>
    <dgm:cxn modelId="{93013F00-CEFF-4249-B9FA-6D670A7AD9F7}" type="presOf" srcId="{73300B0B-1C92-4AC6-A7D5-BC64DD5DFF53}" destId="{695B7E41-621F-4A0F-A584-EC4D09B3A49F}" srcOrd="0" destOrd="3" presId="urn:microsoft.com/office/officeart/2005/8/layout/vList4"/>
    <dgm:cxn modelId="{E12CC291-E812-4752-9D00-937F8A756EB7}" srcId="{C5A97F59-299F-415E-9D01-1C98A7894C8A}" destId="{BD2B3BE9-98BC-4B37-96C3-6BD61AB5F13A}" srcOrd="0" destOrd="0" parTransId="{B123B638-C107-40B6-B2DE-06850A3B069D}" sibTransId="{18FCC06D-5365-45E7-9494-CB8B3E33301D}"/>
    <dgm:cxn modelId="{3D2D6A6C-E4C2-4E0D-BD9D-6864589D8575}" type="presOf" srcId="{40DAC4C4-21F3-4D3E-A022-6AA992EE3C79}" destId="{049E3CE2-EE14-42BC-A87D-3E7630754683}" srcOrd="1" destOrd="4" presId="urn:microsoft.com/office/officeart/2005/8/layout/vList4"/>
    <dgm:cxn modelId="{A029F6CE-F0ED-4A98-B368-DE7A13D199A3}" type="presOf" srcId="{153883B6-B834-4EA1-9FF5-E14681FB33FF}" destId="{919D1C7B-031B-4A83-B63C-F3CD4D34B2FD}" srcOrd="1" destOrd="2" presId="urn:microsoft.com/office/officeart/2005/8/layout/vList4"/>
    <dgm:cxn modelId="{29285542-4D9D-47FF-B5BC-EEF9BC4D4C66}" type="presOf" srcId="{40E9BF49-9864-445C-8A4D-0DAF7D114767}" destId="{695B7E41-621F-4A0F-A584-EC4D09B3A49F}" srcOrd="0" destOrd="2" presId="urn:microsoft.com/office/officeart/2005/8/layout/vList4"/>
    <dgm:cxn modelId="{373FF186-C6A9-48A1-BF29-56440B3043B5}" type="presOf" srcId="{D1E9BE83-6D69-4307-B924-0BAA33BA59A7}" destId="{695B7E41-621F-4A0F-A584-EC4D09B3A49F}" srcOrd="0" destOrd="1" presId="urn:microsoft.com/office/officeart/2005/8/layout/vList4"/>
    <dgm:cxn modelId="{FEF5DE94-A7EF-4CE3-AC8E-B5E81F0A93E2}" srcId="{26778479-A3D9-40DD-92C3-165DD7447C4E}" destId="{D1E9BE83-6D69-4307-B924-0BAA33BA59A7}" srcOrd="0" destOrd="0" parTransId="{0F1A4490-8D21-4827-8D01-9A652470DAF7}" sibTransId="{95353D5C-2599-4808-A981-56422660BB68}"/>
    <dgm:cxn modelId="{CB5BEA85-BBEB-4603-814B-35BD1ADF1F3D}" type="presOf" srcId="{8B46E8B9-2582-4248-8635-8E8E3A062A57}" destId="{919D1C7B-031B-4A83-B63C-F3CD4D34B2FD}" srcOrd="1" destOrd="1" presId="urn:microsoft.com/office/officeart/2005/8/layout/vList4"/>
    <dgm:cxn modelId="{B529E6B1-E1F0-47A1-A1CF-2A52DE0B08DC}" type="presOf" srcId="{973099FF-E49F-41BA-A4D4-0C4DDE23AEDC}" destId="{695B7E41-621F-4A0F-A584-EC4D09B3A49F}" srcOrd="0" destOrd="7" presId="urn:microsoft.com/office/officeart/2005/8/layout/vList4"/>
    <dgm:cxn modelId="{4A1C91A9-C66B-4CAD-9317-63FA63AF5A7F}" srcId="{26778479-A3D9-40DD-92C3-165DD7447C4E}" destId="{40E9BF49-9864-445C-8A4D-0DAF7D114767}" srcOrd="1" destOrd="0" parTransId="{04A8DE27-25C8-4BC1-918E-F3A9F851FCBF}" sibTransId="{E39D43CE-9455-4E9E-8C06-E8CE69B539E6}"/>
    <dgm:cxn modelId="{2391DF91-CB70-4995-9625-0815047C0036}" type="presOf" srcId="{AEF548CB-6923-4158-A7F0-68FA50F105B6}" destId="{695B7E41-621F-4A0F-A584-EC4D09B3A49F}" srcOrd="0" destOrd="5" presId="urn:microsoft.com/office/officeart/2005/8/layout/vList4"/>
    <dgm:cxn modelId="{6F9450ED-660A-4159-9EA1-C3228402C1D3}" srcId="{26778479-A3D9-40DD-92C3-165DD7447C4E}" destId="{AEF548CB-6923-4158-A7F0-68FA50F105B6}" srcOrd="4" destOrd="0" parTransId="{94FF1AE9-5E93-4E14-AA25-53F67527D863}" sibTransId="{6766B180-13C0-4B35-8AF5-E65435D69D6C}"/>
    <dgm:cxn modelId="{E04BEA81-6879-4361-8C03-B6A97D982FC7}" srcId="{D89FA58A-CE14-4D1B-A38E-5C3CAE764F1E}" destId="{C5A97F59-299F-415E-9D01-1C98A7894C8A}" srcOrd="0" destOrd="0" parTransId="{EAB9803D-5DE4-4032-90F2-B524EB433686}" sibTransId="{4354EACA-0E73-4495-AF6A-545938BBE80C}"/>
    <dgm:cxn modelId="{B1E82D6F-53B3-489C-9857-9389813C7817}" type="presParOf" srcId="{EB7D6F2E-080B-46DA-AC84-7350882C20FE}" destId="{AB2996CF-D717-4827-9187-3FC35690B58D}" srcOrd="0" destOrd="0" presId="urn:microsoft.com/office/officeart/2005/8/layout/vList4"/>
    <dgm:cxn modelId="{6C80A46B-AABF-48F9-A5BB-4EED1DD1E193}" type="presParOf" srcId="{AB2996CF-D717-4827-9187-3FC35690B58D}" destId="{4B4E2E41-1F68-49FD-9365-0A2D9E19A243}" srcOrd="0" destOrd="0" presId="urn:microsoft.com/office/officeart/2005/8/layout/vList4"/>
    <dgm:cxn modelId="{AD75F454-6104-4826-9AF3-62B09585A4BD}" type="presParOf" srcId="{AB2996CF-D717-4827-9187-3FC35690B58D}" destId="{4ED89904-9AF8-4B5F-B6A9-1D6000643202}" srcOrd="1" destOrd="0" presId="urn:microsoft.com/office/officeart/2005/8/layout/vList4"/>
    <dgm:cxn modelId="{BDA40366-C6EC-4F13-A296-F6DD7049E56A}" type="presParOf" srcId="{AB2996CF-D717-4827-9187-3FC35690B58D}" destId="{28184E21-89BF-482A-B680-5EBA2AB0022A}" srcOrd="2" destOrd="0" presId="urn:microsoft.com/office/officeart/2005/8/layout/vList4"/>
    <dgm:cxn modelId="{611FA6C6-5CC0-4BD6-AC5A-217ABB8EB0CB}" type="presParOf" srcId="{EB7D6F2E-080B-46DA-AC84-7350882C20FE}" destId="{F51670C9-F5AE-41E6-A54E-D9BD3E7C31F9}" srcOrd="1" destOrd="0" presId="urn:microsoft.com/office/officeart/2005/8/layout/vList4"/>
    <dgm:cxn modelId="{FCAD8C4C-9F5D-45A7-B5A5-A7E98486251E}" type="presParOf" srcId="{EB7D6F2E-080B-46DA-AC84-7350882C20FE}" destId="{5060CC46-B6B2-48D0-BF0C-017605BFD7A8}" srcOrd="2" destOrd="0" presId="urn:microsoft.com/office/officeart/2005/8/layout/vList4"/>
    <dgm:cxn modelId="{BEBD2162-D783-4C66-83BA-12213D57E66B}" type="presParOf" srcId="{5060CC46-B6B2-48D0-BF0C-017605BFD7A8}" destId="{695B7E41-621F-4A0F-A584-EC4D09B3A49F}" srcOrd="0" destOrd="0" presId="urn:microsoft.com/office/officeart/2005/8/layout/vList4"/>
    <dgm:cxn modelId="{724C3D4A-C574-4B60-B655-381813E003CE}" type="presParOf" srcId="{5060CC46-B6B2-48D0-BF0C-017605BFD7A8}" destId="{7AA5D361-E90F-4B42-AB0D-B10F03AEF6C8}" srcOrd="1" destOrd="0" presId="urn:microsoft.com/office/officeart/2005/8/layout/vList4"/>
    <dgm:cxn modelId="{11CE039A-0CB3-43AD-B7AA-5F61FCF9A439}" type="presParOf" srcId="{5060CC46-B6B2-48D0-BF0C-017605BFD7A8}" destId="{049E3CE2-EE14-42BC-A87D-3E7630754683}" srcOrd="2" destOrd="0" presId="urn:microsoft.com/office/officeart/2005/8/layout/vList4"/>
    <dgm:cxn modelId="{5574444A-0D04-44CA-9662-D6A0769ECB51}" type="presParOf" srcId="{EB7D6F2E-080B-46DA-AC84-7350882C20FE}" destId="{E46D9087-3BAA-41E1-A9CF-506BA347C326}" srcOrd="3" destOrd="0" presId="urn:microsoft.com/office/officeart/2005/8/layout/vList4"/>
    <dgm:cxn modelId="{169E85F4-C868-47AF-AEF9-69B37A64DCCE}" type="presParOf" srcId="{EB7D6F2E-080B-46DA-AC84-7350882C20FE}" destId="{9521AA09-EDB0-4A2D-87BC-71A25CD88EF5}" srcOrd="4" destOrd="0" presId="urn:microsoft.com/office/officeart/2005/8/layout/vList4"/>
    <dgm:cxn modelId="{8FC11B7E-E2A3-4F23-96E1-24BA5C41630C}" type="presParOf" srcId="{9521AA09-EDB0-4A2D-87BC-71A25CD88EF5}" destId="{23983B50-12A1-4275-BDB4-AFD05993A523}" srcOrd="0" destOrd="0" presId="urn:microsoft.com/office/officeart/2005/8/layout/vList4"/>
    <dgm:cxn modelId="{0725ABDE-6462-41FD-9D6F-8B91C9BB563F}" type="presParOf" srcId="{9521AA09-EDB0-4A2D-87BC-71A25CD88EF5}" destId="{C2F37E23-0353-4422-873F-C8F202A60A99}" srcOrd="1" destOrd="0" presId="urn:microsoft.com/office/officeart/2005/8/layout/vList4"/>
    <dgm:cxn modelId="{7089319A-CE4E-406E-8B12-A9AFDEF261C7}" type="presParOf" srcId="{9521AA09-EDB0-4A2D-87BC-71A25CD88EF5}" destId="{919D1C7B-031B-4A83-B63C-F3CD4D34B2FD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AEDB27C-AD82-4A68-9593-2994AF51B18F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DA39DBF1-0A26-4C44-B2EE-3836DF95DD1E}">
      <dgm:prSet phldrT="[Teks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 smtClean="0"/>
            <a:t>Zmiany organizacyjne realizacji Programu</a:t>
          </a:r>
          <a:endParaRPr lang="pl-PL" dirty="0"/>
        </a:p>
      </dgm:t>
    </dgm:pt>
    <dgm:pt modelId="{4175D8C0-5229-454D-963A-CC5F853CCBF3}" type="parTrans" cxnId="{40705251-857C-4C9A-97EF-157D91B39ECC}">
      <dgm:prSet/>
      <dgm:spPr/>
      <dgm:t>
        <a:bodyPr/>
        <a:lstStyle/>
        <a:p>
          <a:endParaRPr lang="pl-PL"/>
        </a:p>
      </dgm:t>
    </dgm:pt>
    <dgm:pt modelId="{BCBA1F22-4687-4A5B-8499-1533AA1293CD}" type="sibTrans" cxnId="{40705251-857C-4C9A-97EF-157D91B39ECC}">
      <dgm:prSet/>
      <dgm:spPr/>
      <dgm:t>
        <a:bodyPr/>
        <a:lstStyle/>
        <a:p>
          <a:endParaRPr lang="pl-PL"/>
        </a:p>
      </dgm:t>
    </dgm:pt>
    <dgm:pt modelId="{0BF80281-27F8-45FA-8309-4E4A458D09B3}">
      <dgm:prSet phldrT="[Teks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 smtClean="0"/>
            <a:t>Zmiany  w zakresie nadawania uprawnień kontrolnych  WIOŚ, Straży Miejskiej, Policji i innym organom kontrolnym</a:t>
          </a:r>
          <a:endParaRPr lang="pl-PL" dirty="0"/>
        </a:p>
      </dgm:t>
    </dgm:pt>
    <dgm:pt modelId="{33437150-AAD4-453A-AB4C-8C37D3F62FFC}" type="parTrans" cxnId="{404E08D1-5BF4-44EE-B32C-740ED702DDA5}">
      <dgm:prSet/>
      <dgm:spPr/>
      <dgm:t>
        <a:bodyPr/>
        <a:lstStyle/>
        <a:p>
          <a:endParaRPr lang="pl-PL"/>
        </a:p>
      </dgm:t>
    </dgm:pt>
    <dgm:pt modelId="{E2B82460-365F-48C3-9E85-69A666F9DD5B}" type="sibTrans" cxnId="{404E08D1-5BF4-44EE-B32C-740ED702DDA5}">
      <dgm:prSet/>
      <dgm:spPr/>
      <dgm:t>
        <a:bodyPr/>
        <a:lstStyle/>
        <a:p>
          <a:endParaRPr lang="pl-PL"/>
        </a:p>
      </dgm:t>
    </dgm:pt>
    <dgm:pt modelId="{84D996F1-FBB8-482E-AE79-F950138AB0A2}">
      <dgm:prSet phldrT="[Teks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 smtClean="0"/>
            <a:t>Powiązań pomiędzy samorządami w zakresie realizacji zadań zleconych przez Marszałka przez gminy i powiaty</a:t>
          </a:r>
          <a:endParaRPr lang="pl-PL" dirty="0"/>
        </a:p>
      </dgm:t>
    </dgm:pt>
    <dgm:pt modelId="{E81D72F3-10D4-4C37-869D-BB3F49324C82}" type="parTrans" cxnId="{AF946507-FCCD-4B10-BBD5-B3D3462084C6}">
      <dgm:prSet/>
      <dgm:spPr/>
      <dgm:t>
        <a:bodyPr/>
        <a:lstStyle/>
        <a:p>
          <a:endParaRPr lang="pl-PL"/>
        </a:p>
      </dgm:t>
    </dgm:pt>
    <dgm:pt modelId="{2026A694-E047-4E87-9F56-03F650EF4DC9}" type="sibTrans" cxnId="{AF946507-FCCD-4B10-BBD5-B3D3462084C6}">
      <dgm:prSet/>
      <dgm:spPr/>
      <dgm:t>
        <a:bodyPr/>
        <a:lstStyle/>
        <a:p>
          <a:endParaRPr lang="pl-PL"/>
        </a:p>
      </dgm:t>
    </dgm:pt>
    <dgm:pt modelId="{D8FCF1C2-CC12-477F-B672-61BA55D5F274}">
      <dgm:prSet phldrT="[Teks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Zmiany podyktowane doświadczeniami krajów Unii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8B7BB625-73E6-477C-983B-AC138244228D}" type="parTrans" cxnId="{9C8F1EFD-47FD-4A6D-BA15-6CD0AEF8EC13}">
      <dgm:prSet/>
      <dgm:spPr/>
      <dgm:t>
        <a:bodyPr/>
        <a:lstStyle/>
        <a:p>
          <a:endParaRPr lang="pl-PL"/>
        </a:p>
      </dgm:t>
    </dgm:pt>
    <dgm:pt modelId="{1EAABFC5-EDC3-4451-9883-70A648BDFFA8}" type="sibTrans" cxnId="{9C8F1EFD-47FD-4A6D-BA15-6CD0AEF8EC13}">
      <dgm:prSet/>
      <dgm:spPr/>
      <dgm:t>
        <a:bodyPr/>
        <a:lstStyle/>
        <a:p>
          <a:endParaRPr lang="pl-PL"/>
        </a:p>
      </dgm:t>
    </dgm:pt>
    <dgm:pt modelId="{5FD62C0C-0ADA-4287-A64B-E8A82DA7FFB2}">
      <dgm:prSet phldrT="[Teks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W zakresie nowoczesnych rozwiązań nie wdrożonych dotychczas w Polsce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1E9C04E0-A2B6-4882-9919-1759C93BFE24}" type="parTrans" cxnId="{46937371-F2B1-497D-90C4-0DBCFFF8A1B5}">
      <dgm:prSet/>
      <dgm:spPr/>
      <dgm:t>
        <a:bodyPr/>
        <a:lstStyle/>
        <a:p>
          <a:endParaRPr lang="pl-PL"/>
        </a:p>
      </dgm:t>
    </dgm:pt>
    <dgm:pt modelId="{11519841-9999-4E6D-A16E-AD63CE826B03}" type="sibTrans" cxnId="{46937371-F2B1-497D-90C4-0DBCFFF8A1B5}">
      <dgm:prSet/>
      <dgm:spPr/>
      <dgm:t>
        <a:bodyPr/>
        <a:lstStyle/>
        <a:p>
          <a:endParaRPr lang="pl-PL"/>
        </a:p>
      </dgm:t>
    </dgm:pt>
    <dgm:pt modelId="{5C2B2C32-3E10-484D-BC31-308E42BC2BD6}">
      <dgm:prSet phldrT="[Teks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pl-PL" dirty="0" smtClean="0">
              <a:solidFill>
                <a:schemeClr val="tx2">
                  <a:lumMod val="75000"/>
                </a:schemeClr>
              </a:solidFill>
            </a:rPr>
            <a:t>W zakresie mechanizmów ograniczania emisji w strefach dla których są opracowane Programy ochrony powietrza.</a:t>
          </a:r>
          <a:endParaRPr lang="pl-PL" dirty="0">
            <a:solidFill>
              <a:schemeClr val="tx2">
                <a:lumMod val="75000"/>
              </a:schemeClr>
            </a:solidFill>
          </a:endParaRPr>
        </a:p>
      </dgm:t>
    </dgm:pt>
    <dgm:pt modelId="{2C9A90FC-5306-45CD-8AC9-0FDCB5BD42F4}" type="parTrans" cxnId="{B870A721-54C9-41DB-9239-D4AF3899E44E}">
      <dgm:prSet/>
      <dgm:spPr/>
      <dgm:t>
        <a:bodyPr/>
        <a:lstStyle/>
        <a:p>
          <a:endParaRPr lang="pl-PL"/>
        </a:p>
      </dgm:t>
    </dgm:pt>
    <dgm:pt modelId="{86631E7A-67AB-48FF-B9C4-3CB82065B882}" type="sibTrans" cxnId="{B870A721-54C9-41DB-9239-D4AF3899E44E}">
      <dgm:prSet/>
      <dgm:spPr/>
      <dgm:t>
        <a:bodyPr/>
        <a:lstStyle/>
        <a:p>
          <a:endParaRPr lang="pl-PL"/>
        </a:p>
      </dgm:t>
    </dgm:pt>
    <dgm:pt modelId="{7DCE3903-D144-4D58-B5C4-ED4B4DF67C6D}">
      <dgm:prSet phldrT="[Teks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 smtClean="0"/>
            <a:t>Mechanizmów egzekwowania uchwał Marszałka</a:t>
          </a:r>
          <a:endParaRPr lang="pl-PL" dirty="0"/>
        </a:p>
      </dgm:t>
    </dgm:pt>
    <dgm:pt modelId="{073512E9-0456-4E0E-8F5F-8A55EBB7E081}" type="parTrans" cxnId="{177E8163-E2E5-4B2E-84EA-810FC4CED275}">
      <dgm:prSet/>
      <dgm:spPr/>
    </dgm:pt>
    <dgm:pt modelId="{FF62E8F8-EF15-4495-AAE5-76646BB47386}" type="sibTrans" cxnId="{177E8163-E2E5-4B2E-84EA-810FC4CED275}">
      <dgm:prSet/>
      <dgm:spPr/>
    </dgm:pt>
    <dgm:pt modelId="{0C5014E3-0EA8-44C5-AD45-07D78DD1EDBE}">
      <dgm:prSet phldrT="[Tekst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 smtClean="0"/>
            <a:t>Opiniowanie POP przez gminy</a:t>
          </a:r>
          <a:endParaRPr lang="pl-PL" dirty="0"/>
        </a:p>
      </dgm:t>
    </dgm:pt>
    <dgm:pt modelId="{C6B7505D-22D4-4633-B27E-5347387AF9FC}" type="parTrans" cxnId="{07AAA4DB-8C2C-4255-8F40-63A50F87B7D0}">
      <dgm:prSet/>
      <dgm:spPr/>
    </dgm:pt>
    <dgm:pt modelId="{9AACD57A-A6EA-4F08-93FD-5A783291BF60}" type="sibTrans" cxnId="{07AAA4DB-8C2C-4255-8F40-63A50F87B7D0}">
      <dgm:prSet/>
      <dgm:spPr/>
    </dgm:pt>
    <dgm:pt modelId="{CB591E91-D4AF-4948-A868-24250AE0C699}" type="pres">
      <dgm:prSet presAssocID="{AAEDB27C-AD82-4A68-9593-2994AF51B18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10963EF-67B6-49F6-9AEC-EB9FA2A6B528}" type="pres">
      <dgm:prSet presAssocID="{DA39DBF1-0A26-4C44-B2EE-3836DF95DD1E}" presName="comp" presStyleCnt="0"/>
      <dgm:spPr/>
    </dgm:pt>
    <dgm:pt modelId="{FC7284B6-5F04-4B44-B750-234CD5646D07}" type="pres">
      <dgm:prSet presAssocID="{DA39DBF1-0A26-4C44-B2EE-3836DF95DD1E}" presName="box" presStyleLbl="node1" presStyleIdx="0" presStyleCnt="2" custLinFactNeighborX="-1734" custLinFactNeighborY="-33"/>
      <dgm:spPr/>
      <dgm:t>
        <a:bodyPr/>
        <a:lstStyle/>
        <a:p>
          <a:endParaRPr lang="pl-PL"/>
        </a:p>
      </dgm:t>
    </dgm:pt>
    <dgm:pt modelId="{55F889C8-3457-42D6-97F4-C34481765525}" type="pres">
      <dgm:prSet presAssocID="{DA39DBF1-0A26-4C44-B2EE-3836DF95DD1E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8FE03C7-E1C9-4449-A713-9CC03713DFDD}" type="pres">
      <dgm:prSet presAssocID="{DA39DBF1-0A26-4C44-B2EE-3836DF95DD1E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F3192A7-AD84-438F-BFA5-6DE1118CFF18}" type="pres">
      <dgm:prSet presAssocID="{BCBA1F22-4687-4A5B-8499-1533AA1293CD}" presName="spacer" presStyleCnt="0"/>
      <dgm:spPr/>
    </dgm:pt>
    <dgm:pt modelId="{921B029E-F89F-4117-A6D6-98F6D8B0AAB5}" type="pres">
      <dgm:prSet presAssocID="{D8FCF1C2-CC12-477F-B672-61BA55D5F274}" presName="comp" presStyleCnt="0"/>
      <dgm:spPr/>
    </dgm:pt>
    <dgm:pt modelId="{83E7E53D-5D8C-40F4-9592-77CFB45D9A7E}" type="pres">
      <dgm:prSet presAssocID="{D8FCF1C2-CC12-477F-B672-61BA55D5F274}" presName="box" presStyleLbl="node1" presStyleIdx="1" presStyleCnt="2"/>
      <dgm:spPr/>
      <dgm:t>
        <a:bodyPr/>
        <a:lstStyle/>
        <a:p>
          <a:endParaRPr lang="pl-PL"/>
        </a:p>
      </dgm:t>
    </dgm:pt>
    <dgm:pt modelId="{45E95F0B-7D46-462F-9B0C-75E37E41DAB8}" type="pres">
      <dgm:prSet presAssocID="{D8FCF1C2-CC12-477F-B672-61BA55D5F274}" presName="img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7C94FAF3-63F3-452E-B069-BB5584FD0C83}" type="pres">
      <dgm:prSet presAssocID="{D8FCF1C2-CC12-477F-B672-61BA55D5F274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896F3123-7C7F-4160-B927-926BD925D8E4}" type="presOf" srcId="{5C2B2C32-3E10-484D-BC31-308E42BC2BD6}" destId="{83E7E53D-5D8C-40F4-9592-77CFB45D9A7E}" srcOrd="0" destOrd="2" presId="urn:microsoft.com/office/officeart/2005/8/layout/vList4"/>
    <dgm:cxn modelId="{3A38739B-4B10-4B8F-8398-39DDD71A319A}" type="presOf" srcId="{0BF80281-27F8-45FA-8309-4E4A458D09B3}" destId="{C8FE03C7-E1C9-4449-A713-9CC03713DFDD}" srcOrd="1" destOrd="1" presId="urn:microsoft.com/office/officeart/2005/8/layout/vList4"/>
    <dgm:cxn modelId="{885BACD0-B1F2-4FA4-88D3-D0A579E65F34}" type="presOf" srcId="{D8FCF1C2-CC12-477F-B672-61BA55D5F274}" destId="{7C94FAF3-63F3-452E-B069-BB5584FD0C83}" srcOrd="1" destOrd="0" presId="urn:microsoft.com/office/officeart/2005/8/layout/vList4"/>
    <dgm:cxn modelId="{AF946507-FCCD-4B10-BBD5-B3D3462084C6}" srcId="{DA39DBF1-0A26-4C44-B2EE-3836DF95DD1E}" destId="{84D996F1-FBB8-482E-AE79-F950138AB0A2}" srcOrd="1" destOrd="0" parTransId="{E81D72F3-10D4-4C37-869D-BB3F49324C82}" sibTransId="{2026A694-E047-4E87-9F56-03F650EF4DC9}"/>
    <dgm:cxn modelId="{40705251-857C-4C9A-97EF-157D91B39ECC}" srcId="{AAEDB27C-AD82-4A68-9593-2994AF51B18F}" destId="{DA39DBF1-0A26-4C44-B2EE-3836DF95DD1E}" srcOrd="0" destOrd="0" parTransId="{4175D8C0-5229-454D-963A-CC5F853CCBF3}" sibTransId="{BCBA1F22-4687-4A5B-8499-1533AA1293CD}"/>
    <dgm:cxn modelId="{9C8F1EFD-47FD-4A6D-BA15-6CD0AEF8EC13}" srcId="{AAEDB27C-AD82-4A68-9593-2994AF51B18F}" destId="{D8FCF1C2-CC12-477F-B672-61BA55D5F274}" srcOrd="1" destOrd="0" parTransId="{8B7BB625-73E6-477C-983B-AC138244228D}" sibTransId="{1EAABFC5-EDC3-4451-9883-70A648BDFFA8}"/>
    <dgm:cxn modelId="{177E8163-E2E5-4B2E-84EA-810FC4CED275}" srcId="{DA39DBF1-0A26-4C44-B2EE-3836DF95DD1E}" destId="{7DCE3903-D144-4D58-B5C4-ED4B4DF67C6D}" srcOrd="2" destOrd="0" parTransId="{073512E9-0456-4E0E-8F5F-8A55EBB7E081}" sibTransId="{FF62E8F8-EF15-4495-AAE5-76646BB47386}"/>
    <dgm:cxn modelId="{77403428-0DEC-4040-9C0F-9809AFAD5B68}" type="presOf" srcId="{DA39DBF1-0A26-4C44-B2EE-3836DF95DD1E}" destId="{FC7284B6-5F04-4B44-B750-234CD5646D07}" srcOrd="0" destOrd="0" presId="urn:microsoft.com/office/officeart/2005/8/layout/vList4"/>
    <dgm:cxn modelId="{4C6B48A5-ACFC-41D9-B8E9-12A6928E5BF6}" type="presOf" srcId="{7DCE3903-D144-4D58-B5C4-ED4B4DF67C6D}" destId="{FC7284B6-5F04-4B44-B750-234CD5646D07}" srcOrd="0" destOrd="3" presId="urn:microsoft.com/office/officeart/2005/8/layout/vList4"/>
    <dgm:cxn modelId="{D7AB9A1D-47BE-4704-B1F2-6880B1EB8F12}" type="presOf" srcId="{0C5014E3-0EA8-44C5-AD45-07D78DD1EDBE}" destId="{C8FE03C7-E1C9-4449-A713-9CC03713DFDD}" srcOrd="1" destOrd="4" presId="urn:microsoft.com/office/officeart/2005/8/layout/vList4"/>
    <dgm:cxn modelId="{7E56B909-4EE3-4E6B-95E6-C26958C2CB31}" type="presOf" srcId="{AAEDB27C-AD82-4A68-9593-2994AF51B18F}" destId="{CB591E91-D4AF-4948-A868-24250AE0C699}" srcOrd="0" destOrd="0" presId="urn:microsoft.com/office/officeart/2005/8/layout/vList4"/>
    <dgm:cxn modelId="{4665098C-5E80-4012-87DF-BBF74C33890D}" type="presOf" srcId="{7DCE3903-D144-4D58-B5C4-ED4B4DF67C6D}" destId="{C8FE03C7-E1C9-4449-A713-9CC03713DFDD}" srcOrd="1" destOrd="3" presId="urn:microsoft.com/office/officeart/2005/8/layout/vList4"/>
    <dgm:cxn modelId="{404E08D1-5BF4-44EE-B32C-740ED702DDA5}" srcId="{DA39DBF1-0A26-4C44-B2EE-3836DF95DD1E}" destId="{0BF80281-27F8-45FA-8309-4E4A458D09B3}" srcOrd="0" destOrd="0" parTransId="{33437150-AAD4-453A-AB4C-8C37D3F62FFC}" sibTransId="{E2B82460-365F-48C3-9E85-69A666F9DD5B}"/>
    <dgm:cxn modelId="{15945657-AE36-4BC7-949E-5BA479BE4FE9}" type="presOf" srcId="{0BF80281-27F8-45FA-8309-4E4A458D09B3}" destId="{FC7284B6-5F04-4B44-B750-234CD5646D07}" srcOrd="0" destOrd="1" presId="urn:microsoft.com/office/officeart/2005/8/layout/vList4"/>
    <dgm:cxn modelId="{67D1FEDD-7426-4417-AABE-A3CF4B82C8EA}" type="presOf" srcId="{DA39DBF1-0A26-4C44-B2EE-3836DF95DD1E}" destId="{C8FE03C7-E1C9-4449-A713-9CC03713DFDD}" srcOrd="1" destOrd="0" presId="urn:microsoft.com/office/officeart/2005/8/layout/vList4"/>
    <dgm:cxn modelId="{F606D1EB-2AAA-4B48-8C41-CACBB2BE8D58}" type="presOf" srcId="{5FD62C0C-0ADA-4287-A64B-E8A82DA7FFB2}" destId="{7C94FAF3-63F3-452E-B069-BB5584FD0C83}" srcOrd="1" destOrd="1" presId="urn:microsoft.com/office/officeart/2005/8/layout/vList4"/>
    <dgm:cxn modelId="{DB7870F5-F4BD-4DEB-97BA-562304BEF2EE}" type="presOf" srcId="{84D996F1-FBB8-482E-AE79-F950138AB0A2}" destId="{FC7284B6-5F04-4B44-B750-234CD5646D07}" srcOrd="0" destOrd="2" presId="urn:microsoft.com/office/officeart/2005/8/layout/vList4"/>
    <dgm:cxn modelId="{B870A721-54C9-41DB-9239-D4AF3899E44E}" srcId="{D8FCF1C2-CC12-477F-B672-61BA55D5F274}" destId="{5C2B2C32-3E10-484D-BC31-308E42BC2BD6}" srcOrd="1" destOrd="0" parTransId="{2C9A90FC-5306-45CD-8AC9-0FDCB5BD42F4}" sibTransId="{86631E7A-67AB-48FF-B9C4-3CB82065B882}"/>
    <dgm:cxn modelId="{8CCF7876-F5D3-408E-A947-266F8C63D4DD}" type="presOf" srcId="{84D996F1-FBB8-482E-AE79-F950138AB0A2}" destId="{C8FE03C7-E1C9-4449-A713-9CC03713DFDD}" srcOrd="1" destOrd="2" presId="urn:microsoft.com/office/officeart/2005/8/layout/vList4"/>
    <dgm:cxn modelId="{46937371-F2B1-497D-90C4-0DBCFFF8A1B5}" srcId="{D8FCF1C2-CC12-477F-B672-61BA55D5F274}" destId="{5FD62C0C-0ADA-4287-A64B-E8A82DA7FFB2}" srcOrd="0" destOrd="0" parTransId="{1E9C04E0-A2B6-4882-9919-1759C93BFE24}" sibTransId="{11519841-9999-4E6D-A16E-AD63CE826B03}"/>
    <dgm:cxn modelId="{630AE148-7FB8-406A-98F1-0927ABA613D7}" type="presOf" srcId="{5C2B2C32-3E10-484D-BC31-308E42BC2BD6}" destId="{7C94FAF3-63F3-452E-B069-BB5584FD0C83}" srcOrd="1" destOrd="2" presId="urn:microsoft.com/office/officeart/2005/8/layout/vList4"/>
    <dgm:cxn modelId="{07AAA4DB-8C2C-4255-8F40-63A50F87B7D0}" srcId="{DA39DBF1-0A26-4C44-B2EE-3836DF95DD1E}" destId="{0C5014E3-0EA8-44C5-AD45-07D78DD1EDBE}" srcOrd="3" destOrd="0" parTransId="{C6B7505D-22D4-4633-B27E-5347387AF9FC}" sibTransId="{9AACD57A-A6EA-4F08-93FD-5A783291BF60}"/>
    <dgm:cxn modelId="{C5BC253A-064B-43D7-A039-77479CC2F9EE}" type="presOf" srcId="{0C5014E3-0EA8-44C5-AD45-07D78DD1EDBE}" destId="{FC7284B6-5F04-4B44-B750-234CD5646D07}" srcOrd="0" destOrd="4" presId="urn:microsoft.com/office/officeart/2005/8/layout/vList4"/>
    <dgm:cxn modelId="{65E3DA42-65ED-42AE-B96D-7ED423E866DB}" type="presOf" srcId="{D8FCF1C2-CC12-477F-B672-61BA55D5F274}" destId="{83E7E53D-5D8C-40F4-9592-77CFB45D9A7E}" srcOrd="0" destOrd="0" presId="urn:microsoft.com/office/officeart/2005/8/layout/vList4"/>
    <dgm:cxn modelId="{81AD7D31-1A61-46A5-AFF6-B7B448001B85}" type="presOf" srcId="{5FD62C0C-0ADA-4287-A64B-E8A82DA7FFB2}" destId="{83E7E53D-5D8C-40F4-9592-77CFB45D9A7E}" srcOrd="0" destOrd="1" presId="urn:microsoft.com/office/officeart/2005/8/layout/vList4"/>
    <dgm:cxn modelId="{452E7FB2-C0EC-4463-8FE1-179CF80A9EE5}" type="presParOf" srcId="{CB591E91-D4AF-4948-A868-24250AE0C699}" destId="{610963EF-67B6-49F6-9AEC-EB9FA2A6B528}" srcOrd="0" destOrd="0" presId="urn:microsoft.com/office/officeart/2005/8/layout/vList4"/>
    <dgm:cxn modelId="{7BCB88E4-11DA-40AC-8C25-F384EEEA78E6}" type="presParOf" srcId="{610963EF-67B6-49F6-9AEC-EB9FA2A6B528}" destId="{FC7284B6-5F04-4B44-B750-234CD5646D07}" srcOrd="0" destOrd="0" presId="urn:microsoft.com/office/officeart/2005/8/layout/vList4"/>
    <dgm:cxn modelId="{6B4C536B-C3C2-440C-83E2-E53E77C8EE2E}" type="presParOf" srcId="{610963EF-67B6-49F6-9AEC-EB9FA2A6B528}" destId="{55F889C8-3457-42D6-97F4-C34481765525}" srcOrd="1" destOrd="0" presId="urn:microsoft.com/office/officeart/2005/8/layout/vList4"/>
    <dgm:cxn modelId="{AE3D2101-20A4-4B93-B7AD-DBABE4C0ECB0}" type="presParOf" srcId="{610963EF-67B6-49F6-9AEC-EB9FA2A6B528}" destId="{C8FE03C7-E1C9-4449-A713-9CC03713DFDD}" srcOrd="2" destOrd="0" presId="urn:microsoft.com/office/officeart/2005/8/layout/vList4"/>
    <dgm:cxn modelId="{742F8F8E-56A7-473F-BFAC-43BAA6B79652}" type="presParOf" srcId="{CB591E91-D4AF-4948-A868-24250AE0C699}" destId="{FF3192A7-AD84-438F-BFA5-6DE1118CFF18}" srcOrd="1" destOrd="0" presId="urn:microsoft.com/office/officeart/2005/8/layout/vList4"/>
    <dgm:cxn modelId="{4A40B5AF-4C43-4570-A836-6E913B67A992}" type="presParOf" srcId="{CB591E91-D4AF-4948-A868-24250AE0C699}" destId="{921B029E-F89F-4117-A6D6-98F6D8B0AAB5}" srcOrd="2" destOrd="0" presId="urn:microsoft.com/office/officeart/2005/8/layout/vList4"/>
    <dgm:cxn modelId="{76053208-BEAE-4700-8123-048669434C52}" type="presParOf" srcId="{921B029E-F89F-4117-A6D6-98F6D8B0AAB5}" destId="{83E7E53D-5D8C-40F4-9592-77CFB45D9A7E}" srcOrd="0" destOrd="0" presId="urn:microsoft.com/office/officeart/2005/8/layout/vList4"/>
    <dgm:cxn modelId="{D918AC80-B226-493F-91AD-2461BBCB5868}" type="presParOf" srcId="{921B029E-F89F-4117-A6D6-98F6D8B0AAB5}" destId="{45E95F0B-7D46-462F-9B0C-75E37E41DAB8}" srcOrd="1" destOrd="0" presId="urn:microsoft.com/office/officeart/2005/8/layout/vList4"/>
    <dgm:cxn modelId="{8AAAFAAC-AEEE-4271-9763-E695A2259B6F}" type="presParOf" srcId="{921B029E-F89F-4117-A6D6-98F6D8B0AAB5}" destId="{7C94FAF3-63F3-452E-B069-BB5584FD0C83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E43E839-6970-4441-B81E-235407C76E8B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70E2B744-7D5F-4F6C-B271-7B529C58419B}">
      <dgm:prSet phldrT="[Tekst]" custT="1"/>
      <dgm:spPr/>
      <dgm:t>
        <a:bodyPr/>
        <a:lstStyle/>
        <a:p>
          <a:r>
            <a:rPr lang="pl-PL" sz="2400" dirty="0" smtClean="0"/>
            <a:t>Opracowanie zestawu działań określanych jako krótkoterminowe</a:t>
          </a:r>
          <a:endParaRPr lang="pl-PL" sz="2400" dirty="0"/>
        </a:p>
      </dgm:t>
    </dgm:pt>
    <dgm:pt modelId="{0B7F7A91-096B-44C8-9DDB-5736795F9405}" type="parTrans" cxnId="{9BCA08D4-4813-4C29-8642-F2CEDD99FE8F}">
      <dgm:prSet/>
      <dgm:spPr/>
      <dgm:t>
        <a:bodyPr/>
        <a:lstStyle/>
        <a:p>
          <a:endParaRPr lang="pl-PL"/>
        </a:p>
      </dgm:t>
    </dgm:pt>
    <dgm:pt modelId="{D7B00E56-305C-4906-BBE5-5242FEC8B9AE}" type="sibTrans" cxnId="{9BCA08D4-4813-4C29-8642-F2CEDD99FE8F}">
      <dgm:prSet/>
      <dgm:spPr/>
      <dgm:t>
        <a:bodyPr/>
        <a:lstStyle/>
        <a:p>
          <a:endParaRPr lang="pl-PL"/>
        </a:p>
      </dgm:t>
    </dgm:pt>
    <dgm:pt modelId="{FE26B178-9045-45B6-9D82-973277D7EBD0}">
      <dgm:prSet phldrT="[Tekst]"/>
      <dgm:spPr/>
      <dgm:t>
        <a:bodyPr/>
        <a:lstStyle/>
        <a:p>
          <a:r>
            <a:rPr lang="pl-PL" dirty="0" smtClean="0"/>
            <a:t>Działania skierowane na ochronę grup wrażliwych ludności</a:t>
          </a:r>
          <a:endParaRPr lang="pl-PL" dirty="0"/>
        </a:p>
      </dgm:t>
    </dgm:pt>
    <dgm:pt modelId="{60000095-8BF4-4514-B51D-B0B988AF690F}" type="parTrans" cxnId="{62B712AB-6917-4145-8F2D-6AF5EAC11E18}">
      <dgm:prSet/>
      <dgm:spPr/>
      <dgm:t>
        <a:bodyPr/>
        <a:lstStyle/>
        <a:p>
          <a:endParaRPr lang="pl-PL"/>
        </a:p>
      </dgm:t>
    </dgm:pt>
    <dgm:pt modelId="{9F213CD5-5E38-48EE-B01C-E700EE5B8C47}" type="sibTrans" cxnId="{62B712AB-6917-4145-8F2D-6AF5EAC11E18}">
      <dgm:prSet/>
      <dgm:spPr/>
      <dgm:t>
        <a:bodyPr/>
        <a:lstStyle/>
        <a:p>
          <a:endParaRPr lang="pl-PL"/>
        </a:p>
      </dgm:t>
    </dgm:pt>
    <dgm:pt modelId="{BC4F1458-4D87-47F9-A42F-A901A3C036CE}">
      <dgm:prSet phldrT="[Tekst]"/>
      <dgm:spPr/>
      <dgm:t>
        <a:bodyPr/>
        <a:lstStyle/>
        <a:p>
          <a:r>
            <a:rPr lang="pl-PL" dirty="0" smtClean="0"/>
            <a:t>Lista podmiotów korzystających ze środowiska zobowiązanych do ograniczania emisji pyłów i gazów z instalacji</a:t>
          </a:r>
          <a:endParaRPr lang="pl-PL" dirty="0"/>
        </a:p>
      </dgm:t>
    </dgm:pt>
    <dgm:pt modelId="{4A03D30B-D312-4A1B-93FA-FFE0B337C3E2}" type="parTrans" cxnId="{AD40BCA2-7A04-4D5A-B9E3-FD0C98C00C18}">
      <dgm:prSet/>
      <dgm:spPr/>
      <dgm:t>
        <a:bodyPr/>
        <a:lstStyle/>
        <a:p>
          <a:endParaRPr lang="pl-PL"/>
        </a:p>
      </dgm:t>
    </dgm:pt>
    <dgm:pt modelId="{EF80CF10-BDFD-454E-A325-541DACCA6675}" type="sibTrans" cxnId="{AD40BCA2-7A04-4D5A-B9E3-FD0C98C00C18}">
      <dgm:prSet/>
      <dgm:spPr/>
      <dgm:t>
        <a:bodyPr/>
        <a:lstStyle/>
        <a:p>
          <a:endParaRPr lang="pl-PL"/>
        </a:p>
      </dgm:t>
    </dgm:pt>
    <dgm:pt modelId="{2A6B7BB2-F791-4509-9A95-DC86AC8682A4}">
      <dgm:prSet phldrT="[Tekst]" custT="1"/>
      <dgm:spPr/>
      <dgm:t>
        <a:bodyPr/>
        <a:lstStyle/>
        <a:p>
          <a:r>
            <a:rPr lang="pl-PL" sz="1800" dirty="0" smtClean="0"/>
            <a:t>Obszary stref wraz z określeniem najczęstszych powodów występowania przekroczeń ze wskazaniem na rodzaje źródeł</a:t>
          </a:r>
          <a:endParaRPr lang="pl-PL" sz="1800" dirty="0"/>
        </a:p>
      </dgm:t>
    </dgm:pt>
    <dgm:pt modelId="{6AC09EB5-E634-4D73-BA14-95EB12B79352}" type="parTrans" cxnId="{71CBAD25-275A-4BEC-9D12-9F5738ABF0EC}">
      <dgm:prSet/>
      <dgm:spPr/>
      <dgm:t>
        <a:bodyPr/>
        <a:lstStyle/>
        <a:p>
          <a:endParaRPr lang="pl-PL"/>
        </a:p>
      </dgm:t>
    </dgm:pt>
    <dgm:pt modelId="{A4065B17-1E98-4949-B874-CFB3D3373CEC}" type="sibTrans" cxnId="{71CBAD25-275A-4BEC-9D12-9F5738ABF0EC}">
      <dgm:prSet/>
      <dgm:spPr/>
      <dgm:t>
        <a:bodyPr/>
        <a:lstStyle/>
        <a:p>
          <a:endParaRPr lang="pl-PL"/>
        </a:p>
      </dgm:t>
    </dgm:pt>
    <dgm:pt modelId="{3DA06F5C-D673-4D89-81F8-87B4993F54E9}">
      <dgm:prSet phldrT="[Tekst]"/>
      <dgm:spPr/>
      <dgm:t>
        <a:bodyPr/>
        <a:lstStyle/>
        <a:p>
          <a:r>
            <a:rPr lang="pl-PL" dirty="0" smtClean="0"/>
            <a:t>Emisja powierzchniowa</a:t>
          </a:r>
          <a:endParaRPr lang="pl-PL" dirty="0"/>
        </a:p>
      </dgm:t>
    </dgm:pt>
    <dgm:pt modelId="{731457FE-8993-48F1-BF95-FA18A9A2D007}" type="parTrans" cxnId="{B5491B4A-DB3E-4CA6-AD3F-EE8D6E1F9425}">
      <dgm:prSet/>
      <dgm:spPr/>
      <dgm:t>
        <a:bodyPr/>
        <a:lstStyle/>
        <a:p>
          <a:endParaRPr lang="pl-PL"/>
        </a:p>
      </dgm:t>
    </dgm:pt>
    <dgm:pt modelId="{43B1854C-FF70-466E-A138-B824E8011199}" type="sibTrans" cxnId="{B5491B4A-DB3E-4CA6-AD3F-EE8D6E1F9425}">
      <dgm:prSet/>
      <dgm:spPr/>
      <dgm:t>
        <a:bodyPr/>
        <a:lstStyle/>
        <a:p>
          <a:endParaRPr lang="pl-PL"/>
        </a:p>
      </dgm:t>
    </dgm:pt>
    <dgm:pt modelId="{EE9A7284-1303-4F71-8BF2-37E9FBE38CFB}">
      <dgm:prSet phldrT="[Tekst]"/>
      <dgm:spPr/>
      <dgm:t>
        <a:bodyPr/>
        <a:lstStyle/>
        <a:p>
          <a:r>
            <a:rPr lang="pl-PL" dirty="0" smtClean="0"/>
            <a:t>Emisja liniowa</a:t>
          </a:r>
          <a:endParaRPr lang="pl-PL" dirty="0"/>
        </a:p>
      </dgm:t>
    </dgm:pt>
    <dgm:pt modelId="{AFF56BD1-BB01-42E0-A207-DE2C1C166B09}" type="parTrans" cxnId="{9A103FD2-85D0-491F-B752-4F3AD2E72DA8}">
      <dgm:prSet/>
      <dgm:spPr/>
      <dgm:t>
        <a:bodyPr/>
        <a:lstStyle/>
        <a:p>
          <a:endParaRPr lang="pl-PL"/>
        </a:p>
      </dgm:t>
    </dgm:pt>
    <dgm:pt modelId="{32CC6E32-BC57-496C-9B85-BF2C50025C23}" type="sibTrans" cxnId="{9A103FD2-85D0-491F-B752-4F3AD2E72DA8}">
      <dgm:prSet/>
      <dgm:spPr/>
      <dgm:t>
        <a:bodyPr/>
        <a:lstStyle/>
        <a:p>
          <a:endParaRPr lang="pl-PL"/>
        </a:p>
      </dgm:t>
    </dgm:pt>
    <dgm:pt modelId="{E06B0AF7-0443-4A13-9CE4-86913B87DBC7}">
      <dgm:prSet phldrT="[Tekst]"/>
      <dgm:spPr/>
      <dgm:t>
        <a:bodyPr/>
        <a:lstStyle/>
        <a:p>
          <a:r>
            <a:rPr lang="pl-PL" dirty="0" smtClean="0"/>
            <a:t>Ogłaszanie i dostęp przez społeczeństwo do informacji</a:t>
          </a:r>
          <a:endParaRPr lang="pl-PL" dirty="0"/>
        </a:p>
      </dgm:t>
    </dgm:pt>
    <dgm:pt modelId="{0032826B-7DD6-45E7-8ACC-8710ACD91AE7}" type="parTrans" cxnId="{FC88C03F-3E5E-4CFE-B32D-BE8F81F12F8A}">
      <dgm:prSet/>
      <dgm:spPr/>
      <dgm:t>
        <a:bodyPr/>
        <a:lstStyle/>
        <a:p>
          <a:endParaRPr lang="pl-PL"/>
        </a:p>
      </dgm:t>
    </dgm:pt>
    <dgm:pt modelId="{11C0C3AA-C365-431F-9B55-6BE30973999F}" type="sibTrans" cxnId="{FC88C03F-3E5E-4CFE-B32D-BE8F81F12F8A}">
      <dgm:prSet/>
      <dgm:spPr/>
      <dgm:t>
        <a:bodyPr/>
        <a:lstStyle/>
        <a:p>
          <a:endParaRPr lang="pl-PL"/>
        </a:p>
      </dgm:t>
    </dgm:pt>
    <dgm:pt modelId="{8F90FC00-836B-4647-B00D-B7E6B430FDE8}">
      <dgm:prSet phldrT="[Tekst]"/>
      <dgm:spPr/>
      <dgm:t>
        <a:bodyPr/>
        <a:lstStyle/>
        <a:p>
          <a:r>
            <a:rPr lang="pl-PL" dirty="0" smtClean="0"/>
            <a:t>Sposób ogłaszania informacji o jakości powietrza</a:t>
          </a:r>
          <a:endParaRPr lang="pl-PL" dirty="0"/>
        </a:p>
      </dgm:t>
    </dgm:pt>
    <dgm:pt modelId="{B805E8FB-525E-440E-8B32-A49ADDACC8E6}" type="parTrans" cxnId="{2F8E95AA-020B-4CE6-8A1E-0C1E98F83916}">
      <dgm:prSet/>
      <dgm:spPr/>
      <dgm:t>
        <a:bodyPr/>
        <a:lstStyle/>
        <a:p>
          <a:endParaRPr lang="pl-PL"/>
        </a:p>
      </dgm:t>
    </dgm:pt>
    <dgm:pt modelId="{3C648377-0211-41AA-959C-0217A97C9CE7}" type="sibTrans" cxnId="{2F8E95AA-020B-4CE6-8A1E-0C1E98F83916}">
      <dgm:prSet/>
      <dgm:spPr/>
      <dgm:t>
        <a:bodyPr/>
        <a:lstStyle/>
        <a:p>
          <a:endParaRPr lang="pl-PL"/>
        </a:p>
      </dgm:t>
    </dgm:pt>
    <dgm:pt modelId="{D0784DF2-A841-4633-B006-31F2BAC2B9A3}">
      <dgm:prSet phldrT="[Tekst]"/>
      <dgm:spPr/>
      <dgm:t>
        <a:bodyPr/>
        <a:lstStyle/>
        <a:p>
          <a:r>
            <a:rPr lang="pl-PL" dirty="0" smtClean="0"/>
            <a:t>Sposób ogłaszania o podjęciu działań oraz sposób ich monitorowania</a:t>
          </a:r>
          <a:endParaRPr lang="pl-PL" dirty="0"/>
        </a:p>
      </dgm:t>
    </dgm:pt>
    <dgm:pt modelId="{80B5C298-DEE5-422B-8938-68F001230881}" type="parTrans" cxnId="{DE914E2C-3A68-4BB9-AC70-8C4E177DFA16}">
      <dgm:prSet/>
      <dgm:spPr/>
      <dgm:t>
        <a:bodyPr/>
        <a:lstStyle/>
        <a:p>
          <a:endParaRPr lang="pl-PL"/>
        </a:p>
      </dgm:t>
    </dgm:pt>
    <dgm:pt modelId="{CF5216C6-4E00-4149-AEEC-D0258E6B7B7D}" type="sibTrans" cxnId="{DE914E2C-3A68-4BB9-AC70-8C4E177DFA16}">
      <dgm:prSet/>
      <dgm:spPr/>
      <dgm:t>
        <a:bodyPr/>
        <a:lstStyle/>
        <a:p>
          <a:endParaRPr lang="pl-PL"/>
        </a:p>
      </dgm:t>
    </dgm:pt>
    <dgm:pt modelId="{C6A9C294-EFD3-42FB-A2C0-99E37FBD5834}">
      <dgm:prSet phldrT="[Tekst]"/>
      <dgm:spPr/>
      <dgm:t>
        <a:bodyPr/>
        <a:lstStyle/>
        <a:p>
          <a:r>
            <a:rPr lang="pl-PL" dirty="0" smtClean="0"/>
            <a:t>Sposoby organizacji i ograniczania ruchu pojazdów</a:t>
          </a:r>
          <a:endParaRPr lang="pl-PL" dirty="0"/>
        </a:p>
      </dgm:t>
    </dgm:pt>
    <dgm:pt modelId="{4FC5C312-56D8-4F3A-9526-A8716DD877DC}" type="parTrans" cxnId="{18854E85-CCEF-41C6-A7AE-E1447133A94C}">
      <dgm:prSet/>
      <dgm:spPr/>
      <dgm:t>
        <a:bodyPr/>
        <a:lstStyle/>
        <a:p>
          <a:endParaRPr lang="pl-PL"/>
        </a:p>
      </dgm:t>
    </dgm:pt>
    <dgm:pt modelId="{591653B3-BAAE-4ACB-8BAF-8C98D0BDFECC}" type="sibTrans" cxnId="{18854E85-CCEF-41C6-A7AE-E1447133A94C}">
      <dgm:prSet/>
      <dgm:spPr/>
      <dgm:t>
        <a:bodyPr/>
        <a:lstStyle/>
        <a:p>
          <a:endParaRPr lang="pl-PL"/>
        </a:p>
      </dgm:t>
    </dgm:pt>
    <dgm:pt modelId="{90A439E5-11EF-466E-AF66-F5419D43C376}">
      <dgm:prSet phldrT="[Tekst]"/>
      <dgm:spPr/>
      <dgm:t>
        <a:bodyPr/>
        <a:lstStyle/>
        <a:p>
          <a:r>
            <a:rPr lang="pl-PL" dirty="0" smtClean="0"/>
            <a:t>Emisja punktowa</a:t>
          </a:r>
          <a:endParaRPr lang="pl-PL" dirty="0"/>
        </a:p>
      </dgm:t>
    </dgm:pt>
    <dgm:pt modelId="{3E3A3742-0A0D-4740-9032-DA46802B8C6C}" type="parTrans" cxnId="{848291F0-D831-4F62-9585-663951033416}">
      <dgm:prSet/>
      <dgm:spPr/>
      <dgm:t>
        <a:bodyPr/>
        <a:lstStyle/>
        <a:p>
          <a:endParaRPr lang="pl-PL"/>
        </a:p>
      </dgm:t>
    </dgm:pt>
    <dgm:pt modelId="{1A396A3E-2329-4D1C-B4BC-0154129427CA}" type="sibTrans" cxnId="{848291F0-D831-4F62-9585-663951033416}">
      <dgm:prSet/>
      <dgm:spPr/>
      <dgm:t>
        <a:bodyPr/>
        <a:lstStyle/>
        <a:p>
          <a:endParaRPr lang="pl-PL"/>
        </a:p>
      </dgm:t>
    </dgm:pt>
    <dgm:pt modelId="{EFC55F5D-2A87-4BD9-AB82-D270C14821E6}" type="pres">
      <dgm:prSet presAssocID="{EE43E839-6970-4441-B81E-235407C76E8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407AE93C-5BA2-488F-8A34-786613CB00D2}" type="pres">
      <dgm:prSet presAssocID="{E06B0AF7-0443-4A13-9CE4-86913B87DBC7}" presName="boxAndChildren" presStyleCnt="0"/>
      <dgm:spPr/>
    </dgm:pt>
    <dgm:pt modelId="{E980AD65-B3DA-4979-B7D3-7FB31B7CC392}" type="pres">
      <dgm:prSet presAssocID="{E06B0AF7-0443-4A13-9CE4-86913B87DBC7}" presName="parentTextBox" presStyleLbl="node1" presStyleIdx="0" presStyleCnt="3"/>
      <dgm:spPr/>
      <dgm:t>
        <a:bodyPr/>
        <a:lstStyle/>
        <a:p>
          <a:endParaRPr lang="pl-PL"/>
        </a:p>
      </dgm:t>
    </dgm:pt>
    <dgm:pt modelId="{B319A768-289B-4862-990C-CAF1D55B51C5}" type="pres">
      <dgm:prSet presAssocID="{E06B0AF7-0443-4A13-9CE4-86913B87DBC7}" presName="entireBox" presStyleLbl="node1" presStyleIdx="0" presStyleCnt="3"/>
      <dgm:spPr/>
      <dgm:t>
        <a:bodyPr/>
        <a:lstStyle/>
        <a:p>
          <a:endParaRPr lang="pl-PL"/>
        </a:p>
      </dgm:t>
    </dgm:pt>
    <dgm:pt modelId="{8191FB7D-450E-499F-9B5A-FA112C3FA88D}" type="pres">
      <dgm:prSet presAssocID="{E06B0AF7-0443-4A13-9CE4-86913B87DBC7}" presName="descendantBox" presStyleCnt="0"/>
      <dgm:spPr/>
    </dgm:pt>
    <dgm:pt modelId="{BFEBC6A6-9CDB-46DF-86EA-8F8624D681D5}" type="pres">
      <dgm:prSet presAssocID="{8F90FC00-836B-4647-B00D-B7E6B430FDE8}" presName="childTextBox" presStyleLbl="fgAccFollowNode1" presStyleIdx="0" presStyleCnt="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CBA39F4-A77A-4429-BE77-BB078243C854}" type="pres">
      <dgm:prSet presAssocID="{D0784DF2-A841-4633-B006-31F2BAC2B9A3}" presName="childTextBox" presStyleLbl="fgAccFollowNode1" presStyleIdx="1" presStyleCnt="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A1075A8-820E-4184-8006-FD5C9A39B4A3}" type="pres">
      <dgm:prSet presAssocID="{A4065B17-1E98-4949-B874-CFB3D3373CEC}" presName="sp" presStyleCnt="0"/>
      <dgm:spPr/>
    </dgm:pt>
    <dgm:pt modelId="{0AD9523A-64E7-4A6D-91E3-CE9BD35C4271}" type="pres">
      <dgm:prSet presAssocID="{2A6B7BB2-F791-4509-9A95-DC86AC8682A4}" presName="arrowAndChildren" presStyleCnt="0"/>
      <dgm:spPr/>
    </dgm:pt>
    <dgm:pt modelId="{A6523CD0-79D1-44E4-BDF6-2083ABB896C6}" type="pres">
      <dgm:prSet presAssocID="{2A6B7BB2-F791-4509-9A95-DC86AC8682A4}" presName="parentTextArrow" presStyleLbl="node1" presStyleIdx="0" presStyleCnt="3"/>
      <dgm:spPr/>
      <dgm:t>
        <a:bodyPr/>
        <a:lstStyle/>
        <a:p>
          <a:endParaRPr lang="pl-PL"/>
        </a:p>
      </dgm:t>
    </dgm:pt>
    <dgm:pt modelId="{139AAAC1-355E-4227-8F4F-0D6D257FD3E2}" type="pres">
      <dgm:prSet presAssocID="{2A6B7BB2-F791-4509-9A95-DC86AC8682A4}" presName="arrow" presStyleLbl="node1" presStyleIdx="1" presStyleCnt="3"/>
      <dgm:spPr/>
      <dgm:t>
        <a:bodyPr/>
        <a:lstStyle/>
        <a:p>
          <a:endParaRPr lang="pl-PL"/>
        </a:p>
      </dgm:t>
    </dgm:pt>
    <dgm:pt modelId="{2EC17B77-0227-4DD0-8EAF-915EE4A19D05}" type="pres">
      <dgm:prSet presAssocID="{2A6B7BB2-F791-4509-9A95-DC86AC8682A4}" presName="descendantArrow" presStyleCnt="0"/>
      <dgm:spPr/>
    </dgm:pt>
    <dgm:pt modelId="{C4C4F373-44BB-452F-AE37-A8224866DF6F}" type="pres">
      <dgm:prSet presAssocID="{3DA06F5C-D673-4D89-81F8-87B4993F54E9}" presName="childTextArrow" presStyleLbl="fgAccFollowNode1" presStyleIdx="2" presStyleCnt="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65B9F44-6A94-4F3E-96BD-343BCB9BDAFF}" type="pres">
      <dgm:prSet presAssocID="{EE9A7284-1303-4F71-8BF2-37E9FBE38CFB}" presName="childTextArrow" presStyleLbl="fgAccFollowNode1" presStyleIdx="3" presStyleCnt="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EAB57FB-21E5-4027-9B8C-B09628CBE1C7}" type="pres">
      <dgm:prSet presAssocID="{90A439E5-11EF-466E-AF66-F5419D43C376}" presName="childTextArrow" presStyleLbl="fgAccFollowNode1" presStyleIdx="4" presStyleCnt="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AA1506C-061F-4963-8AAC-7B00EEAE140F}" type="pres">
      <dgm:prSet presAssocID="{D7B00E56-305C-4906-BBE5-5242FEC8B9AE}" presName="sp" presStyleCnt="0"/>
      <dgm:spPr/>
    </dgm:pt>
    <dgm:pt modelId="{D8E4C898-3149-4FFB-AE83-D35AEACE1818}" type="pres">
      <dgm:prSet presAssocID="{70E2B744-7D5F-4F6C-B271-7B529C58419B}" presName="arrowAndChildren" presStyleCnt="0"/>
      <dgm:spPr/>
    </dgm:pt>
    <dgm:pt modelId="{0929DADF-E5D7-4058-B81C-398881FC0AEA}" type="pres">
      <dgm:prSet presAssocID="{70E2B744-7D5F-4F6C-B271-7B529C58419B}" presName="parentTextArrow" presStyleLbl="node1" presStyleIdx="1" presStyleCnt="3"/>
      <dgm:spPr/>
      <dgm:t>
        <a:bodyPr/>
        <a:lstStyle/>
        <a:p>
          <a:endParaRPr lang="pl-PL"/>
        </a:p>
      </dgm:t>
    </dgm:pt>
    <dgm:pt modelId="{298BC8ED-1ED1-4D65-90A9-2B9F38E5EFED}" type="pres">
      <dgm:prSet presAssocID="{70E2B744-7D5F-4F6C-B271-7B529C58419B}" presName="arrow" presStyleLbl="node1" presStyleIdx="2" presStyleCnt="3" custScaleY="126321"/>
      <dgm:spPr/>
      <dgm:t>
        <a:bodyPr/>
        <a:lstStyle/>
        <a:p>
          <a:endParaRPr lang="pl-PL"/>
        </a:p>
      </dgm:t>
    </dgm:pt>
    <dgm:pt modelId="{149B356A-A670-4F49-88E9-7FDE12BA2418}" type="pres">
      <dgm:prSet presAssocID="{70E2B744-7D5F-4F6C-B271-7B529C58419B}" presName="descendantArrow" presStyleCnt="0"/>
      <dgm:spPr/>
    </dgm:pt>
    <dgm:pt modelId="{23C276F0-AC75-4472-B13C-BD59DA3676EA}" type="pres">
      <dgm:prSet presAssocID="{FE26B178-9045-45B6-9D82-973277D7EBD0}" presName="childTextArrow" presStyleLbl="fgAccFollowNode1" presStyleIdx="5" presStyleCnt="8" custScaleY="150645" custLinFactNeighborX="9" custLinFactNeighborY="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0FE855C-A6D6-45F9-A279-084A21DDB0CF}" type="pres">
      <dgm:prSet presAssocID="{BC4F1458-4D87-47F9-A42F-A901A3C036CE}" presName="childTextArrow" presStyleLbl="fgAccFollowNode1" presStyleIdx="6" presStyleCnt="8" custScaleY="15064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627A7B4-4B25-481F-B588-33C2DD9B1107}" type="pres">
      <dgm:prSet presAssocID="{C6A9C294-EFD3-42FB-A2C0-99E37FBD5834}" presName="childTextArrow" presStyleLbl="fgAccFollowNode1" presStyleIdx="7" presStyleCnt="8" custScaleY="14939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AD40BCA2-7A04-4D5A-B9E3-FD0C98C00C18}" srcId="{70E2B744-7D5F-4F6C-B271-7B529C58419B}" destId="{BC4F1458-4D87-47F9-A42F-A901A3C036CE}" srcOrd="1" destOrd="0" parTransId="{4A03D30B-D312-4A1B-93FA-FFE0B337C3E2}" sibTransId="{EF80CF10-BDFD-454E-A325-541DACCA6675}"/>
    <dgm:cxn modelId="{D4B1D117-B90D-43B4-A581-38FB072D6235}" type="presOf" srcId="{90A439E5-11EF-466E-AF66-F5419D43C376}" destId="{3EAB57FB-21E5-4027-9B8C-B09628CBE1C7}" srcOrd="0" destOrd="0" presId="urn:microsoft.com/office/officeart/2005/8/layout/process4"/>
    <dgm:cxn modelId="{3009F295-719D-461C-8287-49846A871E7D}" type="presOf" srcId="{BC4F1458-4D87-47F9-A42F-A901A3C036CE}" destId="{70FE855C-A6D6-45F9-A279-084A21DDB0CF}" srcOrd="0" destOrd="0" presId="urn:microsoft.com/office/officeart/2005/8/layout/process4"/>
    <dgm:cxn modelId="{1A4A5809-18FD-4519-B7A3-C2F42690F4F2}" type="presOf" srcId="{70E2B744-7D5F-4F6C-B271-7B529C58419B}" destId="{0929DADF-E5D7-4058-B81C-398881FC0AEA}" srcOrd="0" destOrd="0" presId="urn:microsoft.com/office/officeart/2005/8/layout/process4"/>
    <dgm:cxn modelId="{C8635B99-1E96-4984-83D3-33A82A3F7951}" type="presOf" srcId="{2A6B7BB2-F791-4509-9A95-DC86AC8682A4}" destId="{139AAAC1-355E-4227-8F4F-0D6D257FD3E2}" srcOrd="1" destOrd="0" presId="urn:microsoft.com/office/officeart/2005/8/layout/process4"/>
    <dgm:cxn modelId="{7232018B-4D62-47FE-BC4F-D42257FB01AA}" type="presOf" srcId="{EE9A7284-1303-4F71-8BF2-37E9FBE38CFB}" destId="{E65B9F44-6A94-4F3E-96BD-343BCB9BDAFF}" srcOrd="0" destOrd="0" presId="urn:microsoft.com/office/officeart/2005/8/layout/process4"/>
    <dgm:cxn modelId="{2C6530BD-7DC2-4932-8222-DA7375B7368F}" type="presOf" srcId="{D0784DF2-A841-4633-B006-31F2BAC2B9A3}" destId="{BCBA39F4-A77A-4429-BE77-BB078243C854}" srcOrd="0" destOrd="0" presId="urn:microsoft.com/office/officeart/2005/8/layout/process4"/>
    <dgm:cxn modelId="{0CCC0CB7-F7C2-4CCF-981E-8606B106803C}" type="presOf" srcId="{FE26B178-9045-45B6-9D82-973277D7EBD0}" destId="{23C276F0-AC75-4472-B13C-BD59DA3676EA}" srcOrd="0" destOrd="0" presId="urn:microsoft.com/office/officeart/2005/8/layout/process4"/>
    <dgm:cxn modelId="{AD6000E6-AB2A-40EF-A57A-833B7D6A1D60}" type="presOf" srcId="{2A6B7BB2-F791-4509-9A95-DC86AC8682A4}" destId="{A6523CD0-79D1-44E4-BDF6-2083ABB896C6}" srcOrd="0" destOrd="0" presId="urn:microsoft.com/office/officeart/2005/8/layout/process4"/>
    <dgm:cxn modelId="{7770FB8F-1FD9-4C4C-A399-AE846FB870EB}" type="presOf" srcId="{70E2B744-7D5F-4F6C-B271-7B529C58419B}" destId="{298BC8ED-1ED1-4D65-90A9-2B9F38E5EFED}" srcOrd="1" destOrd="0" presId="urn:microsoft.com/office/officeart/2005/8/layout/process4"/>
    <dgm:cxn modelId="{C0AB1D52-9ED8-4CC0-A07F-0FDA8BBE1F09}" type="presOf" srcId="{8F90FC00-836B-4647-B00D-B7E6B430FDE8}" destId="{BFEBC6A6-9CDB-46DF-86EA-8F8624D681D5}" srcOrd="0" destOrd="0" presId="urn:microsoft.com/office/officeart/2005/8/layout/process4"/>
    <dgm:cxn modelId="{BB938C58-89B3-4947-86F1-AD3CA3CBF25C}" type="presOf" srcId="{3DA06F5C-D673-4D89-81F8-87B4993F54E9}" destId="{C4C4F373-44BB-452F-AE37-A8224866DF6F}" srcOrd="0" destOrd="0" presId="urn:microsoft.com/office/officeart/2005/8/layout/process4"/>
    <dgm:cxn modelId="{E4F2E274-5183-4484-A08B-BE43F433B320}" type="presOf" srcId="{EE43E839-6970-4441-B81E-235407C76E8B}" destId="{EFC55F5D-2A87-4BD9-AB82-D270C14821E6}" srcOrd="0" destOrd="0" presId="urn:microsoft.com/office/officeart/2005/8/layout/process4"/>
    <dgm:cxn modelId="{71CBAD25-275A-4BEC-9D12-9F5738ABF0EC}" srcId="{EE43E839-6970-4441-B81E-235407C76E8B}" destId="{2A6B7BB2-F791-4509-9A95-DC86AC8682A4}" srcOrd="1" destOrd="0" parTransId="{6AC09EB5-E634-4D73-BA14-95EB12B79352}" sibTransId="{A4065B17-1E98-4949-B874-CFB3D3373CEC}"/>
    <dgm:cxn modelId="{18854E85-CCEF-41C6-A7AE-E1447133A94C}" srcId="{70E2B744-7D5F-4F6C-B271-7B529C58419B}" destId="{C6A9C294-EFD3-42FB-A2C0-99E37FBD5834}" srcOrd="2" destOrd="0" parTransId="{4FC5C312-56D8-4F3A-9526-A8716DD877DC}" sibTransId="{591653B3-BAAE-4ACB-8BAF-8C98D0BDFECC}"/>
    <dgm:cxn modelId="{BA671534-878C-4561-8507-3371B6FD690A}" type="presOf" srcId="{C6A9C294-EFD3-42FB-A2C0-99E37FBD5834}" destId="{5627A7B4-4B25-481F-B588-33C2DD9B1107}" srcOrd="0" destOrd="0" presId="urn:microsoft.com/office/officeart/2005/8/layout/process4"/>
    <dgm:cxn modelId="{E1E08C04-65CA-4C4C-958D-6B56D97F02BA}" type="presOf" srcId="{E06B0AF7-0443-4A13-9CE4-86913B87DBC7}" destId="{E980AD65-B3DA-4979-B7D3-7FB31B7CC392}" srcOrd="0" destOrd="0" presId="urn:microsoft.com/office/officeart/2005/8/layout/process4"/>
    <dgm:cxn modelId="{FC88C03F-3E5E-4CFE-B32D-BE8F81F12F8A}" srcId="{EE43E839-6970-4441-B81E-235407C76E8B}" destId="{E06B0AF7-0443-4A13-9CE4-86913B87DBC7}" srcOrd="2" destOrd="0" parTransId="{0032826B-7DD6-45E7-8ACC-8710ACD91AE7}" sibTransId="{11C0C3AA-C365-431F-9B55-6BE30973999F}"/>
    <dgm:cxn modelId="{B5491B4A-DB3E-4CA6-AD3F-EE8D6E1F9425}" srcId="{2A6B7BB2-F791-4509-9A95-DC86AC8682A4}" destId="{3DA06F5C-D673-4D89-81F8-87B4993F54E9}" srcOrd="0" destOrd="0" parTransId="{731457FE-8993-48F1-BF95-FA18A9A2D007}" sibTransId="{43B1854C-FF70-466E-A138-B824E8011199}"/>
    <dgm:cxn modelId="{242EB3A8-95FD-4B55-9231-CD5018B9CC9D}" type="presOf" srcId="{E06B0AF7-0443-4A13-9CE4-86913B87DBC7}" destId="{B319A768-289B-4862-990C-CAF1D55B51C5}" srcOrd="1" destOrd="0" presId="urn:microsoft.com/office/officeart/2005/8/layout/process4"/>
    <dgm:cxn modelId="{9A103FD2-85D0-491F-B752-4F3AD2E72DA8}" srcId="{2A6B7BB2-F791-4509-9A95-DC86AC8682A4}" destId="{EE9A7284-1303-4F71-8BF2-37E9FBE38CFB}" srcOrd="1" destOrd="0" parTransId="{AFF56BD1-BB01-42E0-A207-DE2C1C166B09}" sibTransId="{32CC6E32-BC57-496C-9B85-BF2C50025C23}"/>
    <dgm:cxn modelId="{9BCA08D4-4813-4C29-8642-F2CEDD99FE8F}" srcId="{EE43E839-6970-4441-B81E-235407C76E8B}" destId="{70E2B744-7D5F-4F6C-B271-7B529C58419B}" srcOrd="0" destOrd="0" parTransId="{0B7F7A91-096B-44C8-9DDB-5736795F9405}" sibTransId="{D7B00E56-305C-4906-BBE5-5242FEC8B9AE}"/>
    <dgm:cxn modelId="{62B712AB-6917-4145-8F2D-6AF5EAC11E18}" srcId="{70E2B744-7D5F-4F6C-B271-7B529C58419B}" destId="{FE26B178-9045-45B6-9D82-973277D7EBD0}" srcOrd="0" destOrd="0" parTransId="{60000095-8BF4-4514-B51D-B0B988AF690F}" sibTransId="{9F213CD5-5E38-48EE-B01C-E700EE5B8C47}"/>
    <dgm:cxn modelId="{848291F0-D831-4F62-9585-663951033416}" srcId="{2A6B7BB2-F791-4509-9A95-DC86AC8682A4}" destId="{90A439E5-11EF-466E-AF66-F5419D43C376}" srcOrd="2" destOrd="0" parTransId="{3E3A3742-0A0D-4740-9032-DA46802B8C6C}" sibTransId="{1A396A3E-2329-4D1C-B4BC-0154129427CA}"/>
    <dgm:cxn modelId="{DE914E2C-3A68-4BB9-AC70-8C4E177DFA16}" srcId="{E06B0AF7-0443-4A13-9CE4-86913B87DBC7}" destId="{D0784DF2-A841-4633-B006-31F2BAC2B9A3}" srcOrd="1" destOrd="0" parTransId="{80B5C298-DEE5-422B-8938-68F001230881}" sibTransId="{CF5216C6-4E00-4149-AEEC-D0258E6B7B7D}"/>
    <dgm:cxn modelId="{2F8E95AA-020B-4CE6-8A1E-0C1E98F83916}" srcId="{E06B0AF7-0443-4A13-9CE4-86913B87DBC7}" destId="{8F90FC00-836B-4647-B00D-B7E6B430FDE8}" srcOrd="0" destOrd="0" parTransId="{B805E8FB-525E-440E-8B32-A49ADDACC8E6}" sibTransId="{3C648377-0211-41AA-959C-0217A97C9CE7}"/>
    <dgm:cxn modelId="{C1F6AA4A-4ECA-4B45-A298-CB6731CD5FA8}" type="presParOf" srcId="{EFC55F5D-2A87-4BD9-AB82-D270C14821E6}" destId="{407AE93C-5BA2-488F-8A34-786613CB00D2}" srcOrd="0" destOrd="0" presId="urn:microsoft.com/office/officeart/2005/8/layout/process4"/>
    <dgm:cxn modelId="{1B73B801-9350-4B3D-B1B0-7E61832C1A8E}" type="presParOf" srcId="{407AE93C-5BA2-488F-8A34-786613CB00D2}" destId="{E980AD65-B3DA-4979-B7D3-7FB31B7CC392}" srcOrd="0" destOrd="0" presId="urn:microsoft.com/office/officeart/2005/8/layout/process4"/>
    <dgm:cxn modelId="{2C81A0E7-CC2B-43AC-A261-EFF913394FF5}" type="presParOf" srcId="{407AE93C-5BA2-488F-8A34-786613CB00D2}" destId="{B319A768-289B-4862-990C-CAF1D55B51C5}" srcOrd="1" destOrd="0" presId="urn:microsoft.com/office/officeart/2005/8/layout/process4"/>
    <dgm:cxn modelId="{0AC08489-CA83-4719-9FB7-4AE28CEE6994}" type="presParOf" srcId="{407AE93C-5BA2-488F-8A34-786613CB00D2}" destId="{8191FB7D-450E-499F-9B5A-FA112C3FA88D}" srcOrd="2" destOrd="0" presId="urn:microsoft.com/office/officeart/2005/8/layout/process4"/>
    <dgm:cxn modelId="{4949BE3D-47FD-438C-B1DA-3F194DD4929B}" type="presParOf" srcId="{8191FB7D-450E-499F-9B5A-FA112C3FA88D}" destId="{BFEBC6A6-9CDB-46DF-86EA-8F8624D681D5}" srcOrd="0" destOrd="0" presId="urn:microsoft.com/office/officeart/2005/8/layout/process4"/>
    <dgm:cxn modelId="{5C1A6267-1A67-4645-B77F-37B7F96BB584}" type="presParOf" srcId="{8191FB7D-450E-499F-9B5A-FA112C3FA88D}" destId="{BCBA39F4-A77A-4429-BE77-BB078243C854}" srcOrd="1" destOrd="0" presId="urn:microsoft.com/office/officeart/2005/8/layout/process4"/>
    <dgm:cxn modelId="{E191155A-EB87-46C6-9E32-AFC2CF9A1A46}" type="presParOf" srcId="{EFC55F5D-2A87-4BD9-AB82-D270C14821E6}" destId="{DA1075A8-820E-4184-8006-FD5C9A39B4A3}" srcOrd="1" destOrd="0" presId="urn:microsoft.com/office/officeart/2005/8/layout/process4"/>
    <dgm:cxn modelId="{451CD93D-6C5E-454E-B31F-8CDBAE11DA41}" type="presParOf" srcId="{EFC55F5D-2A87-4BD9-AB82-D270C14821E6}" destId="{0AD9523A-64E7-4A6D-91E3-CE9BD35C4271}" srcOrd="2" destOrd="0" presId="urn:microsoft.com/office/officeart/2005/8/layout/process4"/>
    <dgm:cxn modelId="{9C9030A1-E8E6-4DC3-ACAB-0CC2D0423A53}" type="presParOf" srcId="{0AD9523A-64E7-4A6D-91E3-CE9BD35C4271}" destId="{A6523CD0-79D1-44E4-BDF6-2083ABB896C6}" srcOrd="0" destOrd="0" presId="urn:microsoft.com/office/officeart/2005/8/layout/process4"/>
    <dgm:cxn modelId="{B1EA1E45-F443-45FC-B1A0-EBF05165AE42}" type="presParOf" srcId="{0AD9523A-64E7-4A6D-91E3-CE9BD35C4271}" destId="{139AAAC1-355E-4227-8F4F-0D6D257FD3E2}" srcOrd="1" destOrd="0" presId="urn:microsoft.com/office/officeart/2005/8/layout/process4"/>
    <dgm:cxn modelId="{D35FC271-E35C-4EA0-974E-EEEA66D10542}" type="presParOf" srcId="{0AD9523A-64E7-4A6D-91E3-CE9BD35C4271}" destId="{2EC17B77-0227-4DD0-8EAF-915EE4A19D05}" srcOrd="2" destOrd="0" presId="urn:microsoft.com/office/officeart/2005/8/layout/process4"/>
    <dgm:cxn modelId="{85D6C5AB-B1B0-41AB-8B97-8396458F5E8E}" type="presParOf" srcId="{2EC17B77-0227-4DD0-8EAF-915EE4A19D05}" destId="{C4C4F373-44BB-452F-AE37-A8224866DF6F}" srcOrd="0" destOrd="0" presId="urn:microsoft.com/office/officeart/2005/8/layout/process4"/>
    <dgm:cxn modelId="{F13958A2-B14B-485A-A61D-1B8B123ECACE}" type="presParOf" srcId="{2EC17B77-0227-4DD0-8EAF-915EE4A19D05}" destId="{E65B9F44-6A94-4F3E-96BD-343BCB9BDAFF}" srcOrd="1" destOrd="0" presId="urn:microsoft.com/office/officeart/2005/8/layout/process4"/>
    <dgm:cxn modelId="{710C1F2B-1034-4417-A284-056261116DBF}" type="presParOf" srcId="{2EC17B77-0227-4DD0-8EAF-915EE4A19D05}" destId="{3EAB57FB-21E5-4027-9B8C-B09628CBE1C7}" srcOrd="2" destOrd="0" presId="urn:microsoft.com/office/officeart/2005/8/layout/process4"/>
    <dgm:cxn modelId="{1CC169AD-5A52-4300-906D-0AAC85B616E5}" type="presParOf" srcId="{EFC55F5D-2A87-4BD9-AB82-D270C14821E6}" destId="{DAA1506C-061F-4963-8AAC-7B00EEAE140F}" srcOrd="3" destOrd="0" presId="urn:microsoft.com/office/officeart/2005/8/layout/process4"/>
    <dgm:cxn modelId="{FB78D5E9-D48B-41FF-B3D7-90FC5994DE2C}" type="presParOf" srcId="{EFC55F5D-2A87-4BD9-AB82-D270C14821E6}" destId="{D8E4C898-3149-4FFB-AE83-D35AEACE1818}" srcOrd="4" destOrd="0" presId="urn:microsoft.com/office/officeart/2005/8/layout/process4"/>
    <dgm:cxn modelId="{B633510E-5427-4D02-9696-8223C4802E29}" type="presParOf" srcId="{D8E4C898-3149-4FFB-AE83-D35AEACE1818}" destId="{0929DADF-E5D7-4058-B81C-398881FC0AEA}" srcOrd="0" destOrd="0" presId="urn:microsoft.com/office/officeart/2005/8/layout/process4"/>
    <dgm:cxn modelId="{08AF0E92-BB74-4C16-91B9-C2D56BFA3860}" type="presParOf" srcId="{D8E4C898-3149-4FFB-AE83-D35AEACE1818}" destId="{298BC8ED-1ED1-4D65-90A9-2B9F38E5EFED}" srcOrd="1" destOrd="0" presId="urn:microsoft.com/office/officeart/2005/8/layout/process4"/>
    <dgm:cxn modelId="{1AAA02A3-AC7E-4CB4-B3A9-74012D99AB35}" type="presParOf" srcId="{D8E4C898-3149-4FFB-AE83-D35AEACE1818}" destId="{149B356A-A670-4F49-88E9-7FDE12BA2418}" srcOrd="2" destOrd="0" presId="urn:microsoft.com/office/officeart/2005/8/layout/process4"/>
    <dgm:cxn modelId="{F66DCD28-92F1-484F-A97F-876793309EAB}" type="presParOf" srcId="{149B356A-A670-4F49-88E9-7FDE12BA2418}" destId="{23C276F0-AC75-4472-B13C-BD59DA3676EA}" srcOrd="0" destOrd="0" presId="urn:microsoft.com/office/officeart/2005/8/layout/process4"/>
    <dgm:cxn modelId="{70B9AC25-45F7-4F3E-BFDA-EE2B01C926FE}" type="presParOf" srcId="{149B356A-A670-4F49-88E9-7FDE12BA2418}" destId="{70FE855C-A6D6-45F9-A279-084A21DDB0CF}" srcOrd="1" destOrd="0" presId="urn:microsoft.com/office/officeart/2005/8/layout/process4"/>
    <dgm:cxn modelId="{4F605E6C-01F4-4A8D-B3E1-ADA4AF4C2A7D}" type="presParOf" srcId="{149B356A-A670-4F49-88E9-7FDE12BA2418}" destId="{5627A7B4-4B25-481F-B588-33C2DD9B1107}" srcOrd="2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C8E451E-53F5-4041-A2A8-9E3E822B4669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l-PL"/>
        </a:p>
      </dgm:t>
    </dgm:pt>
    <dgm:pt modelId="{AB4386F0-6BDC-414F-870D-AC5DE239EAD0}">
      <dgm:prSet/>
      <dgm:spPr/>
      <dgm:t>
        <a:bodyPr/>
        <a:lstStyle/>
        <a:p>
          <a:pPr rtl="0"/>
          <a:r>
            <a:rPr lang="pl-PL" b="1" dirty="0" smtClean="0"/>
            <a:t>część I - prawo</a:t>
          </a:r>
          <a:endParaRPr lang="pl-PL" b="1" dirty="0"/>
        </a:p>
      </dgm:t>
    </dgm:pt>
    <dgm:pt modelId="{7468AB59-793E-4175-8C10-BF855D53FBA2}" type="parTrans" cxnId="{6DAC2678-E77B-4D84-B3A9-20697B24292D}">
      <dgm:prSet/>
      <dgm:spPr/>
      <dgm:t>
        <a:bodyPr/>
        <a:lstStyle/>
        <a:p>
          <a:endParaRPr lang="pl-PL"/>
        </a:p>
      </dgm:t>
    </dgm:pt>
    <dgm:pt modelId="{6A871934-CDFF-415C-A1F0-15D370DFC7C7}" type="sibTrans" cxnId="{6DAC2678-E77B-4D84-B3A9-20697B24292D}">
      <dgm:prSet/>
      <dgm:spPr/>
      <dgm:t>
        <a:bodyPr/>
        <a:lstStyle/>
        <a:p>
          <a:endParaRPr lang="pl-PL"/>
        </a:p>
      </dgm:t>
    </dgm:pt>
    <dgm:pt modelId="{06CB12DD-0ECB-4F4E-9077-A3AF00949530}">
      <dgm:prSet/>
      <dgm:spPr/>
      <dgm:t>
        <a:bodyPr/>
        <a:lstStyle/>
        <a:p>
          <a:pPr rtl="0">
            <a:spcAft>
              <a:spcPts val="1200"/>
            </a:spcAft>
          </a:pPr>
          <a:r>
            <a:rPr lang="pl-PL" dirty="0" smtClean="0"/>
            <a:t>przepisy prawne w zakresie zarządzania jakością powietrza, w tym prawne mechanizmy kontroli</a:t>
          </a:r>
          <a:endParaRPr lang="pl-PL" b="1" dirty="0"/>
        </a:p>
      </dgm:t>
    </dgm:pt>
    <dgm:pt modelId="{FFA90F98-0012-4481-A6BA-308873039DD5}" type="parTrans" cxnId="{5FECF271-45E6-4DEE-8DCF-9347B3C83BA4}">
      <dgm:prSet/>
      <dgm:spPr/>
      <dgm:t>
        <a:bodyPr/>
        <a:lstStyle/>
        <a:p>
          <a:endParaRPr lang="pl-PL"/>
        </a:p>
      </dgm:t>
    </dgm:pt>
    <dgm:pt modelId="{5C5A8DAE-32D5-4F8B-B964-30360C2E1C3E}" type="sibTrans" cxnId="{5FECF271-45E6-4DEE-8DCF-9347B3C83BA4}">
      <dgm:prSet/>
      <dgm:spPr/>
      <dgm:t>
        <a:bodyPr/>
        <a:lstStyle/>
        <a:p>
          <a:endParaRPr lang="pl-PL"/>
        </a:p>
      </dgm:t>
    </dgm:pt>
    <dgm:pt modelId="{040C0282-31FB-4F3A-9362-51341ACDA0BD}">
      <dgm:prSet/>
      <dgm:spPr/>
      <dgm:t>
        <a:bodyPr/>
        <a:lstStyle/>
        <a:p>
          <a:pPr rtl="0">
            <a:spcAft>
              <a:spcPts val="1200"/>
            </a:spcAft>
          </a:pPr>
          <a:r>
            <a:rPr lang="pl-PL" dirty="0" smtClean="0"/>
            <a:t>możliwe zewnętrzne źródła finansowania przygotowania i realizacji działań naprawczych,</a:t>
          </a:r>
          <a:endParaRPr lang="pl-PL" b="1" dirty="0"/>
        </a:p>
      </dgm:t>
    </dgm:pt>
    <dgm:pt modelId="{E1A262E5-C231-4176-A253-7FFA24507065}" type="parTrans" cxnId="{D5029BFC-5C69-4C3F-9255-81943DDD2118}">
      <dgm:prSet/>
      <dgm:spPr/>
      <dgm:t>
        <a:bodyPr/>
        <a:lstStyle/>
        <a:p>
          <a:endParaRPr lang="pl-PL"/>
        </a:p>
      </dgm:t>
    </dgm:pt>
    <dgm:pt modelId="{C0254709-402B-432C-AA59-12FCD73A36CB}" type="sibTrans" cxnId="{D5029BFC-5C69-4C3F-9255-81943DDD2118}">
      <dgm:prSet/>
      <dgm:spPr/>
      <dgm:t>
        <a:bodyPr/>
        <a:lstStyle/>
        <a:p>
          <a:endParaRPr lang="pl-PL"/>
        </a:p>
      </dgm:t>
    </dgm:pt>
    <dgm:pt modelId="{393570AE-B864-43A3-8D26-2F389EEF92B4}">
      <dgm:prSet/>
      <dgm:spPr/>
      <dgm:t>
        <a:bodyPr/>
        <a:lstStyle/>
        <a:p>
          <a:pPr rtl="0">
            <a:spcAft>
              <a:spcPts val="1200"/>
            </a:spcAft>
          </a:pPr>
          <a:r>
            <a:rPr lang="pl-PL" dirty="0" smtClean="0"/>
            <a:t>wskazówki co do jednolitego sposobu przygotowania sprawozdań umożliwiającego ich wykorzystanie do monitorowania realizacji POP</a:t>
          </a:r>
          <a:endParaRPr lang="pl-PL" b="1" dirty="0"/>
        </a:p>
      </dgm:t>
    </dgm:pt>
    <dgm:pt modelId="{F0DF4B12-FAC3-48A3-9B8B-FBE25E884866}" type="parTrans" cxnId="{FE4A03A7-1724-4D81-AF27-CDB9B1CDF824}">
      <dgm:prSet/>
      <dgm:spPr/>
      <dgm:t>
        <a:bodyPr/>
        <a:lstStyle/>
        <a:p>
          <a:endParaRPr lang="pl-PL"/>
        </a:p>
      </dgm:t>
    </dgm:pt>
    <dgm:pt modelId="{2B5B4892-00A9-4608-AD52-C11232EAC2A6}" type="sibTrans" cxnId="{FE4A03A7-1724-4D81-AF27-CDB9B1CDF824}">
      <dgm:prSet/>
      <dgm:spPr/>
      <dgm:t>
        <a:bodyPr/>
        <a:lstStyle/>
        <a:p>
          <a:endParaRPr lang="pl-PL"/>
        </a:p>
      </dgm:t>
    </dgm:pt>
    <dgm:pt modelId="{1AA6FF4D-3600-4B12-ABBC-CF68DD0F5C66}">
      <dgm:prSet/>
      <dgm:spPr/>
      <dgm:t>
        <a:bodyPr/>
        <a:lstStyle/>
        <a:p>
          <a:pPr rtl="0">
            <a:spcAft>
              <a:spcPts val="1200"/>
            </a:spcAft>
          </a:pPr>
          <a:r>
            <a:rPr lang="pl-PL" b="1" dirty="0" smtClean="0"/>
            <a:t>część II - finansowanie</a:t>
          </a:r>
          <a:endParaRPr lang="pl-PL" b="1" dirty="0"/>
        </a:p>
      </dgm:t>
    </dgm:pt>
    <dgm:pt modelId="{C5B7D45C-085F-47D3-A515-17F833BF8830}" type="parTrans" cxnId="{E48DC9C4-B7C7-49F1-BA7F-5C3CE56A0FD7}">
      <dgm:prSet/>
      <dgm:spPr/>
      <dgm:t>
        <a:bodyPr/>
        <a:lstStyle/>
        <a:p>
          <a:endParaRPr lang="pl-PL"/>
        </a:p>
      </dgm:t>
    </dgm:pt>
    <dgm:pt modelId="{1123976B-5079-4CD7-8EEB-B95782DAC42A}" type="sibTrans" cxnId="{E48DC9C4-B7C7-49F1-BA7F-5C3CE56A0FD7}">
      <dgm:prSet/>
      <dgm:spPr/>
      <dgm:t>
        <a:bodyPr/>
        <a:lstStyle/>
        <a:p>
          <a:endParaRPr lang="pl-PL"/>
        </a:p>
      </dgm:t>
    </dgm:pt>
    <dgm:pt modelId="{A2D1E576-3705-4930-8D21-019F44373E45}">
      <dgm:prSet/>
      <dgm:spPr/>
      <dgm:t>
        <a:bodyPr/>
        <a:lstStyle/>
        <a:p>
          <a:pPr rtl="0">
            <a:spcAft>
              <a:spcPts val="1200"/>
            </a:spcAft>
          </a:pPr>
          <a:r>
            <a:rPr lang="pl-PL" b="1" dirty="0" smtClean="0"/>
            <a:t>część III - sprawozdania</a:t>
          </a:r>
          <a:endParaRPr lang="pl-PL" b="1" dirty="0"/>
        </a:p>
      </dgm:t>
    </dgm:pt>
    <dgm:pt modelId="{F3407FF1-3F00-4433-85E8-02F3602F7681}" type="parTrans" cxnId="{CF2123AE-D70D-4C83-813B-A692855E837D}">
      <dgm:prSet/>
      <dgm:spPr/>
      <dgm:t>
        <a:bodyPr/>
        <a:lstStyle/>
        <a:p>
          <a:endParaRPr lang="pl-PL"/>
        </a:p>
      </dgm:t>
    </dgm:pt>
    <dgm:pt modelId="{7AFC7FA4-E0BD-4914-86DF-7A90A18FB244}" type="sibTrans" cxnId="{CF2123AE-D70D-4C83-813B-A692855E837D}">
      <dgm:prSet/>
      <dgm:spPr/>
      <dgm:t>
        <a:bodyPr/>
        <a:lstStyle/>
        <a:p>
          <a:endParaRPr lang="pl-PL"/>
        </a:p>
      </dgm:t>
    </dgm:pt>
    <dgm:pt modelId="{F88FE45B-EEA0-4CBF-AA63-96F29A4478D2}">
      <dgm:prSet/>
      <dgm:spPr/>
      <dgm:t>
        <a:bodyPr/>
        <a:lstStyle/>
        <a:p>
          <a:pPr rtl="0">
            <a:spcAft>
              <a:spcPts val="1200"/>
            </a:spcAft>
          </a:pPr>
          <a:r>
            <a:rPr lang="pl-PL" dirty="0" smtClean="0"/>
            <a:t>aktualne zasady przyznawania dofinansowania,</a:t>
          </a:r>
          <a:endParaRPr lang="pl-PL" b="1" dirty="0"/>
        </a:p>
      </dgm:t>
    </dgm:pt>
    <dgm:pt modelId="{0F840C9B-5D1E-4F95-B2E1-83B459B87234}" type="parTrans" cxnId="{E1792AE8-07FE-4A4C-B310-FE1C49A7A3FE}">
      <dgm:prSet/>
      <dgm:spPr/>
      <dgm:t>
        <a:bodyPr/>
        <a:lstStyle/>
        <a:p>
          <a:endParaRPr lang="pl-PL"/>
        </a:p>
      </dgm:t>
    </dgm:pt>
    <dgm:pt modelId="{7FFAE9CB-6943-459E-8022-2B39D0E0CD92}" type="sibTrans" cxnId="{E1792AE8-07FE-4A4C-B310-FE1C49A7A3FE}">
      <dgm:prSet/>
      <dgm:spPr/>
      <dgm:t>
        <a:bodyPr/>
        <a:lstStyle/>
        <a:p>
          <a:endParaRPr lang="pl-PL"/>
        </a:p>
      </dgm:t>
    </dgm:pt>
    <dgm:pt modelId="{59E6CE7D-7F3A-4C70-94F1-D2838A609370}">
      <dgm:prSet/>
      <dgm:spPr/>
      <dgm:t>
        <a:bodyPr/>
        <a:lstStyle/>
        <a:p>
          <a:pPr rtl="0">
            <a:spcAft>
              <a:spcPts val="1200"/>
            </a:spcAft>
          </a:pPr>
          <a:r>
            <a:rPr lang="pl-PL" dirty="0" smtClean="0"/>
            <a:t>wskazówki do przygotowania wniosków;</a:t>
          </a:r>
          <a:endParaRPr lang="pl-PL" b="1" dirty="0"/>
        </a:p>
      </dgm:t>
    </dgm:pt>
    <dgm:pt modelId="{F25EC17F-2B08-4F38-AD88-E5357D412042}" type="parTrans" cxnId="{8171870F-ED6A-4731-A1DC-84CE3995C428}">
      <dgm:prSet/>
      <dgm:spPr/>
      <dgm:t>
        <a:bodyPr/>
        <a:lstStyle/>
        <a:p>
          <a:endParaRPr lang="pl-PL"/>
        </a:p>
      </dgm:t>
    </dgm:pt>
    <dgm:pt modelId="{1CF10A0F-0D28-4BF2-8BA8-F0AA38FEC8A7}" type="sibTrans" cxnId="{8171870F-ED6A-4731-A1DC-84CE3995C428}">
      <dgm:prSet/>
      <dgm:spPr/>
      <dgm:t>
        <a:bodyPr/>
        <a:lstStyle/>
        <a:p>
          <a:endParaRPr lang="pl-PL"/>
        </a:p>
      </dgm:t>
    </dgm:pt>
    <dgm:pt modelId="{AE33A62A-3B3D-45D7-8F9F-E9A0455DB572}">
      <dgm:prSet/>
      <dgm:spPr/>
      <dgm:t>
        <a:bodyPr/>
        <a:lstStyle/>
        <a:p>
          <a:pPr rtl="0">
            <a:spcAft>
              <a:spcPts val="1200"/>
            </a:spcAft>
          </a:pPr>
          <a:r>
            <a:rPr lang="pl-PL" dirty="0" smtClean="0"/>
            <a:t>aktualne prawodawstwo UE (dyrektywa CAFE);</a:t>
          </a:r>
          <a:endParaRPr lang="pl-PL" b="1" dirty="0"/>
        </a:p>
      </dgm:t>
    </dgm:pt>
    <dgm:pt modelId="{280D9AC1-DC07-4033-8500-33E83D3FE3F1}" type="parTrans" cxnId="{50237B9D-1E07-4A32-BBBD-8882A500352E}">
      <dgm:prSet/>
      <dgm:spPr/>
      <dgm:t>
        <a:bodyPr/>
        <a:lstStyle/>
        <a:p>
          <a:endParaRPr lang="pl-PL"/>
        </a:p>
      </dgm:t>
    </dgm:pt>
    <dgm:pt modelId="{E1017CF8-5A84-431D-BDA4-2FBDDC12032F}" type="sibTrans" cxnId="{50237B9D-1E07-4A32-BBBD-8882A500352E}">
      <dgm:prSet/>
      <dgm:spPr/>
      <dgm:t>
        <a:bodyPr/>
        <a:lstStyle/>
        <a:p>
          <a:endParaRPr lang="pl-PL"/>
        </a:p>
      </dgm:t>
    </dgm:pt>
    <dgm:pt modelId="{79D5EBEF-2E6E-4A12-9DC3-5FF24ADFD63C}" type="pres">
      <dgm:prSet presAssocID="{BC8E451E-53F5-4041-A2A8-9E3E822B466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1195D79-E89A-4842-8E9E-0700DDE3BDF7}" type="pres">
      <dgm:prSet presAssocID="{AB4386F0-6BDC-414F-870D-AC5DE239EAD0}" presName="parentLin" presStyleCnt="0"/>
      <dgm:spPr/>
      <dgm:t>
        <a:bodyPr/>
        <a:lstStyle/>
        <a:p>
          <a:endParaRPr lang="pl-PL"/>
        </a:p>
      </dgm:t>
    </dgm:pt>
    <dgm:pt modelId="{894EEE38-76D9-46AB-A929-06A19331DAD0}" type="pres">
      <dgm:prSet presAssocID="{AB4386F0-6BDC-414F-870D-AC5DE239EAD0}" presName="parentLeftMargin" presStyleLbl="node1" presStyleIdx="0" presStyleCnt="3"/>
      <dgm:spPr/>
      <dgm:t>
        <a:bodyPr/>
        <a:lstStyle/>
        <a:p>
          <a:endParaRPr lang="pl-PL"/>
        </a:p>
      </dgm:t>
    </dgm:pt>
    <dgm:pt modelId="{8A6C9D8A-2682-4BA8-A6C5-50DDB5D0D149}" type="pres">
      <dgm:prSet presAssocID="{AB4386F0-6BDC-414F-870D-AC5DE239EAD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B9FD8DF-A518-41FE-88D5-E6A21D949E22}" type="pres">
      <dgm:prSet presAssocID="{AB4386F0-6BDC-414F-870D-AC5DE239EAD0}" presName="negativeSpace" presStyleCnt="0"/>
      <dgm:spPr/>
      <dgm:t>
        <a:bodyPr/>
        <a:lstStyle/>
        <a:p>
          <a:endParaRPr lang="pl-PL"/>
        </a:p>
      </dgm:t>
    </dgm:pt>
    <dgm:pt modelId="{E8F7D4D6-9C57-4556-A170-78E9FEBFF234}" type="pres">
      <dgm:prSet presAssocID="{AB4386F0-6BDC-414F-870D-AC5DE239EAD0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0D70A9A-2EB9-485A-9352-D874870628F0}" type="pres">
      <dgm:prSet presAssocID="{6A871934-CDFF-415C-A1F0-15D370DFC7C7}" presName="spaceBetweenRectangles" presStyleCnt="0"/>
      <dgm:spPr/>
      <dgm:t>
        <a:bodyPr/>
        <a:lstStyle/>
        <a:p>
          <a:endParaRPr lang="pl-PL"/>
        </a:p>
      </dgm:t>
    </dgm:pt>
    <dgm:pt modelId="{8544A126-2263-45F3-93A6-0057002C9A16}" type="pres">
      <dgm:prSet presAssocID="{1AA6FF4D-3600-4B12-ABBC-CF68DD0F5C66}" presName="parentLin" presStyleCnt="0"/>
      <dgm:spPr/>
      <dgm:t>
        <a:bodyPr/>
        <a:lstStyle/>
        <a:p>
          <a:endParaRPr lang="pl-PL"/>
        </a:p>
      </dgm:t>
    </dgm:pt>
    <dgm:pt modelId="{FAD79FD8-DB76-4FE7-8564-BCCF5A7AD36E}" type="pres">
      <dgm:prSet presAssocID="{1AA6FF4D-3600-4B12-ABBC-CF68DD0F5C66}" presName="parentLeftMargin" presStyleLbl="node1" presStyleIdx="0" presStyleCnt="3"/>
      <dgm:spPr/>
      <dgm:t>
        <a:bodyPr/>
        <a:lstStyle/>
        <a:p>
          <a:endParaRPr lang="pl-PL"/>
        </a:p>
      </dgm:t>
    </dgm:pt>
    <dgm:pt modelId="{39BF839D-A550-4C48-9C73-321D22F90976}" type="pres">
      <dgm:prSet presAssocID="{1AA6FF4D-3600-4B12-ABBC-CF68DD0F5C6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8BFE5AE-FC15-48AB-8E2E-42DF847BC6A5}" type="pres">
      <dgm:prSet presAssocID="{1AA6FF4D-3600-4B12-ABBC-CF68DD0F5C66}" presName="negativeSpace" presStyleCnt="0"/>
      <dgm:spPr/>
      <dgm:t>
        <a:bodyPr/>
        <a:lstStyle/>
        <a:p>
          <a:endParaRPr lang="pl-PL"/>
        </a:p>
      </dgm:t>
    </dgm:pt>
    <dgm:pt modelId="{37482BF9-EB75-4EF4-9DDA-5467B4E2C8AE}" type="pres">
      <dgm:prSet presAssocID="{1AA6FF4D-3600-4B12-ABBC-CF68DD0F5C66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3EACA3E-9862-49DA-8AD5-5D4A3E0CF00A}" type="pres">
      <dgm:prSet presAssocID="{1123976B-5079-4CD7-8EEB-B95782DAC42A}" presName="spaceBetweenRectangles" presStyleCnt="0"/>
      <dgm:spPr/>
      <dgm:t>
        <a:bodyPr/>
        <a:lstStyle/>
        <a:p>
          <a:endParaRPr lang="pl-PL"/>
        </a:p>
      </dgm:t>
    </dgm:pt>
    <dgm:pt modelId="{54B9CB03-9F8A-42F6-ACE1-7BD7DCFF7008}" type="pres">
      <dgm:prSet presAssocID="{A2D1E576-3705-4930-8D21-019F44373E45}" presName="parentLin" presStyleCnt="0"/>
      <dgm:spPr/>
      <dgm:t>
        <a:bodyPr/>
        <a:lstStyle/>
        <a:p>
          <a:endParaRPr lang="pl-PL"/>
        </a:p>
      </dgm:t>
    </dgm:pt>
    <dgm:pt modelId="{CD9D40DB-8369-4739-9416-CEB80343ED6A}" type="pres">
      <dgm:prSet presAssocID="{A2D1E576-3705-4930-8D21-019F44373E45}" presName="parentLeftMargin" presStyleLbl="node1" presStyleIdx="1" presStyleCnt="3"/>
      <dgm:spPr/>
      <dgm:t>
        <a:bodyPr/>
        <a:lstStyle/>
        <a:p>
          <a:endParaRPr lang="pl-PL"/>
        </a:p>
      </dgm:t>
    </dgm:pt>
    <dgm:pt modelId="{2AA61F4E-5648-40E2-A9AB-9E2E3AF9AE88}" type="pres">
      <dgm:prSet presAssocID="{A2D1E576-3705-4930-8D21-019F44373E4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B4498AF-FBD1-4FF7-8894-C1B0C25756B1}" type="pres">
      <dgm:prSet presAssocID="{A2D1E576-3705-4930-8D21-019F44373E45}" presName="negativeSpace" presStyleCnt="0"/>
      <dgm:spPr/>
      <dgm:t>
        <a:bodyPr/>
        <a:lstStyle/>
        <a:p>
          <a:endParaRPr lang="pl-PL"/>
        </a:p>
      </dgm:t>
    </dgm:pt>
    <dgm:pt modelId="{CEFC371A-41FA-4E73-B8E4-522587D16985}" type="pres">
      <dgm:prSet presAssocID="{A2D1E576-3705-4930-8D21-019F44373E4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CF2123AE-D70D-4C83-813B-A692855E837D}" srcId="{BC8E451E-53F5-4041-A2A8-9E3E822B4669}" destId="{A2D1E576-3705-4930-8D21-019F44373E45}" srcOrd="2" destOrd="0" parTransId="{F3407FF1-3F00-4433-85E8-02F3602F7681}" sibTransId="{7AFC7FA4-E0BD-4914-86DF-7A90A18FB244}"/>
    <dgm:cxn modelId="{284C61DF-4B65-473F-A099-D68CA8405AAA}" type="presOf" srcId="{1AA6FF4D-3600-4B12-ABBC-CF68DD0F5C66}" destId="{FAD79FD8-DB76-4FE7-8564-BCCF5A7AD36E}" srcOrd="0" destOrd="0" presId="urn:microsoft.com/office/officeart/2005/8/layout/list1"/>
    <dgm:cxn modelId="{6C895F46-1D4A-4E52-BD16-4337101F274D}" type="presOf" srcId="{06CB12DD-0ECB-4F4E-9077-A3AF00949530}" destId="{E8F7D4D6-9C57-4556-A170-78E9FEBFF234}" srcOrd="0" destOrd="0" presId="urn:microsoft.com/office/officeart/2005/8/layout/list1"/>
    <dgm:cxn modelId="{DDB5E826-B990-437D-A94C-033B4BD32B82}" type="presOf" srcId="{1AA6FF4D-3600-4B12-ABBC-CF68DD0F5C66}" destId="{39BF839D-A550-4C48-9C73-321D22F90976}" srcOrd="1" destOrd="0" presId="urn:microsoft.com/office/officeart/2005/8/layout/list1"/>
    <dgm:cxn modelId="{6DAC2678-E77B-4D84-B3A9-20697B24292D}" srcId="{BC8E451E-53F5-4041-A2A8-9E3E822B4669}" destId="{AB4386F0-6BDC-414F-870D-AC5DE239EAD0}" srcOrd="0" destOrd="0" parTransId="{7468AB59-793E-4175-8C10-BF855D53FBA2}" sibTransId="{6A871934-CDFF-415C-A1F0-15D370DFC7C7}"/>
    <dgm:cxn modelId="{8171870F-ED6A-4731-A1DC-84CE3995C428}" srcId="{1AA6FF4D-3600-4B12-ABBC-CF68DD0F5C66}" destId="{59E6CE7D-7F3A-4C70-94F1-D2838A609370}" srcOrd="2" destOrd="0" parTransId="{F25EC17F-2B08-4F38-AD88-E5357D412042}" sibTransId="{1CF10A0F-0D28-4BF2-8BA8-F0AA38FEC8A7}"/>
    <dgm:cxn modelId="{AD77213B-3995-4ABA-AC34-02B3DC39F90B}" type="presOf" srcId="{AB4386F0-6BDC-414F-870D-AC5DE239EAD0}" destId="{894EEE38-76D9-46AB-A929-06A19331DAD0}" srcOrd="0" destOrd="0" presId="urn:microsoft.com/office/officeart/2005/8/layout/list1"/>
    <dgm:cxn modelId="{9FBE15C1-B70F-497D-AAB1-606F0CD78B96}" type="presOf" srcId="{59E6CE7D-7F3A-4C70-94F1-D2838A609370}" destId="{37482BF9-EB75-4EF4-9DDA-5467B4E2C8AE}" srcOrd="0" destOrd="2" presId="urn:microsoft.com/office/officeart/2005/8/layout/list1"/>
    <dgm:cxn modelId="{2D038647-2B2D-4141-B450-4771D7378B39}" type="presOf" srcId="{AB4386F0-6BDC-414F-870D-AC5DE239EAD0}" destId="{8A6C9D8A-2682-4BA8-A6C5-50DDB5D0D149}" srcOrd="1" destOrd="0" presId="urn:microsoft.com/office/officeart/2005/8/layout/list1"/>
    <dgm:cxn modelId="{DF57CB17-0A06-4E49-B364-6AD3EF65AE9D}" type="presOf" srcId="{A2D1E576-3705-4930-8D21-019F44373E45}" destId="{2AA61F4E-5648-40E2-A9AB-9E2E3AF9AE88}" srcOrd="1" destOrd="0" presId="urn:microsoft.com/office/officeart/2005/8/layout/list1"/>
    <dgm:cxn modelId="{D20AF55C-B1EB-4E45-9DA6-AFE86DE351B4}" type="presOf" srcId="{A2D1E576-3705-4930-8D21-019F44373E45}" destId="{CD9D40DB-8369-4739-9416-CEB80343ED6A}" srcOrd="0" destOrd="0" presId="urn:microsoft.com/office/officeart/2005/8/layout/list1"/>
    <dgm:cxn modelId="{98069F43-1EB7-47D8-9041-9D99B069FEA4}" type="presOf" srcId="{040C0282-31FB-4F3A-9362-51341ACDA0BD}" destId="{37482BF9-EB75-4EF4-9DDA-5467B4E2C8AE}" srcOrd="0" destOrd="0" presId="urn:microsoft.com/office/officeart/2005/8/layout/list1"/>
    <dgm:cxn modelId="{37F6DA1E-6BFA-411A-BB5C-D94CB8059290}" type="presOf" srcId="{AE33A62A-3B3D-45D7-8F9F-E9A0455DB572}" destId="{E8F7D4D6-9C57-4556-A170-78E9FEBFF234}" srcOrd="0" destOrd="1" presId="urn:microsoft.com/office/officeart/2005/8/layout/list1"/>
    <dgm:cxn modelId="{50237B9D-1E07-4A32-BBBD-8882A500352E}" srcId="{AB4386F0-6BDC-414F-870D-AC5DE239EAD0}" destId="{AE33A62A-3B3D-45D7-8F9F-E9A0455DB572}" srcOrd="1" destOrd="0" parTransId="{280D9AC1-DC07-4033-8500-33E83D3FE3F1}" sibTransId="{E1017CF8-5A84-431D-BDA4-2FBDDC12032F}"/>
    <dgm:cxn modelId="{FE4A03A7-1724-4D81-AF27-CDB9B1CDF824}" srcId="{A2D1E576-3705-4930-8D21-019F44373E45}" destId="{393570AE-B864-43A3-8D26-2F389EEF92B4}" srcOrd="0" destOrd="0" parTransId="{F0DF4B12-FAC3-48A3-9B8B-FBE25E884866}" sibTransId="{2B5B4892-00A9-4608-AD52-C11232EAC2A6}"/>
    <dgm:cxn modelId="{5FECF271-45E6-4DEE-8DCF-9347B3C83BA4}" srcId="{AB4386F0-6BDC-414F-870D-AC5DE239EAD0}" destId="{06CB12DD-0ECB-4F4E-9077-A3AF00949530}" srcOrd="0" destOrd="0" parTransId="{FFA90F98-0012-4481-A6BA-308873039DD5}" sibTransId="{5C5A8DAE-32D5-4F8B-B964-30360C2E1C3E}"/>
    <dgm:cxn modelId="{923440AA-C339-484A-A18E-F395FBA3DEC9}" type="presOf" srcId="{F88FE45B-EEA0-4CBF-AA63-96F29A4478D2}" destId="{37482BF9-EB75-4EF4-9DDA-5467B4E2C8AE}" srcOrd="0" destOrd="1" presId="urn:microsoft.com/office/officeart/2005/8/layout/list1"/>
    <dgm:cxn modelId="{E48DC9C4-B7C7-49F1-BA7F-5C3CE56A0FD7}" srcId="{BC8E451E-53F5-4041-A2A8-9E3E822B4669}" destId="{1AA6FF4D-3600-4B12-ABBC-CF68DD0F5C66}" srcOrd="1" destOrd="0" parTransId="{C5B7D45C-085F-47D3-A515-17F833BF8830}" sibTransId="{1123976B-5079-4CD7-8EEB-B95782DAC42A}"/>
    <dgm:cxn modelId="{199D62D5-6904-457A-9E9D-97041D9A866D}" type="presOf" srcId="{393570AE-B864-43A3-8D26-2F389EEF92B4}" destId="{CEFC371A-41FA-4E73-B8E4-522587D16985}" srcOrd="0" destOrd="0" presId="urn:microsoft.com/office/officeart/2005/8/layout/list1"/>
    <dgm:cxn modelId="{E1792AE8-07FE-4A4C-B310-FE1C49A7A3FE}" srcId="{1AA6FF4D-3600-4B12-ABBC-CF68DD0F5C66}" destId="{F88FE45B-EEA0-4CBF-AA63-96F29A4478D2}" srcOrd="1" destOrd="0" parTransId="{0F840C9B-5D1E-4F95-B2E1-83B459B87234}" sibTransId="{7FFAE9CB-6943-459E-8022-2B39D0E0CD92}"/>
    <dgm:cxn modelId="{0107301B-EE17-4F50-B47D-0FC40F75439F}" type="presOf" srcId="{BC8E451E-53F5-4041-A2A8-9E3E822B4669}" destId="{79D5EBEF-2E6E-4A12-9DC3-5FF24ADFD63C}" srcOrd="0" destOrd="0" presId="urn:microsoft.com/office/officeart/2005/8/layout/list1"/>
    <dgm:cxn modelId="{D5029BFC-5C69-4C3F-9255-81943DDD2118}" srcId="{1AA6FF4D-3600-4B12-ABBC-CF68DD0F5C66}" destId="{040C0282-31FB-4F3A-9362-51341ACDA0BD}" srcOrd="0" destOrd="0" parTransId="{E1A262E5-C231-4176-A253-7FFA24507065}" sibTransId="{C0254709-402B-432C-AA59-12FCD73A36CB}"/>
    <dgm:cxn modelId="{A9368ABD-DDA8-4020-B591-597EC5A56A19}" type="presParOf" srcId="{79D5EBEF-2E6E-4A12-9DC3-5FF24ADFD63C}" destId="{11195D79-E89A-4842-8E9E-0700DDE3BDF7}" srcOrd="0" destOrd="0" presId="urn:microsoft.com/office/officeart/2005/8/layout/list1"/>
    <dgm:cxn modelId="{F4BA537A-E583-4C25-9394-501B94DAA0AF}" type="presParOf" srcId="{11195D79-E89A-4842-8E9E-0700DDE3BDF7}" destId="{894EEE38-76D9-46AB-A929-06A19331DAD0}" srcOrd="0" destOrd="0" presId="urn:microsoft.com/office/officeart/2005/8/layout/list1"/>
    <dgm:cxn modelId="{BDA4DE69-FF60-4A4F-9A0C-78739D0BBA36}" type="presParOf" srcId="{11195D79-E89A-4842-8E9E-0700DDE3BDF7}" destId="{8A6C9D8A-2682-4BA8-A6C5-50DDB5D0D149}" srcOrd="1" destOrd="0" presId="urn:microsoft.com/office/officeart/2005/8/layout/list1"/>
    <dgm:cxn modelId="{B783136E-957A-4536-BEB9-DA28A9A650B5}" type="presParOf" srcId="{79D5EBEF-2E6E-4A12-9DC3-5FF24ADFD63C}" destId="{9B9FD8DF-A518-41FE-88D5-E6A21D949E22}" srcOrd="1" destOrd="0" presId="urn:microsoft.com/office/officeart/2005/8/layout/list1"/>
    <dgm:cxn modelId="{35C95655-B8D4-4563-B0A8-1031A2B147C2}" type="presParOf" srcId="{79D5EBEF-2E6E-4A12-9DC3-5FF24ADFD63C}" destId="{E8F7D4D6-9C57-4556-A170-78E9FEBFF234}" srcOrd="2" destOrd="0" presId="urn:microsoft.com/office/officeart/2005/8/layout/list1"/>
    <dgm:cxn modelId="{2156F27B-8078-4256-B008-FB58CC61F955}" type="presParOf" srcId="{79D5EBEF-2E6E-4A12-9DC3-5FF24ADFD63C}" destId="{A0D70A9A-2EB9-485A-9352-D874870628F0}" srcOrd="3" destOrd="0" presId="urn:microsoft.com/office/officeart/2005/8/layout/list1"/>
    <dgm:cxn modelId="{A53322AF-4C32-4493-99B1-0D95EEDB4C1D}" type="presParOf" srcId="{79D5EBEF-2E6E-4A12-9DC3-5FF24ADFD63C}" destId="{8544A126-2263-45F3-93A6-0057002C9A16}" srcOrd="4" destOrd="0" presId="urn:microsoft.com/office/officeart/2005/8/layout/list1"/>
    <dgm:cxn modelId="{B6193938-869F-4D39-9194-EEC0B52E5D68}" type="presParOf" srcId="{8544A126-2263-45F3-93A6-0057002C9A16}" destId="{FAD79FD8-DB76-4FE7-8564-BCCF5A7AD36E}" srcOrd="0" destOrd="0" presId="urn:microsoft.com/office/officeart/2005/8/layout/list1"/>
    <dgm:cxn modelId="{F50DDFAF-A4F9-4656-8FD3-F53F59C3CE95}" type="presParOf" srcId="{8544A126-2263-45F3-93A6-0057002C9A16}" destId="{39BF839D-A550-4C48-9C73-321D22F90976}" srcOrd="1" destOrd="0" presId="urn:microsoft.com/office/officeart/2005/8/layout/list1"/>
    <dgm:cxn modelId="{6F61A5D3-00F9-492A-9FA2-640C9A4BD12C}" type="presParOf" srcId="{79D5EBEF-2E6E-4A12-9DC3-5FF24ADFD63C}" destId="{E8BFE5AE-FC15-48AB-8E2E-42DF847BC6A5}" srcOrd="5" destOrd="0" presId="urn:microsoft.com/office/officeart/2005/8/layout/list1"/>
    <dgm:cxn modelId="{77848C76-B9CD-415D-B443-89B9D667E67E}" type="presParOf" srcId="{79D5EBEF-2E6E-4A12-9DC3-5FF24ADFD63C}" destId="{37482BF9-EB75-4EF4-9DDA-5467B4E2C8AE}" srcOrd="6" destOrd="0" presId="urn:microsoft.com/office/officeart/2005/8/layout/list1"/>
    <dgm:cxn modelId="{AD28A175-6723-4E1A-8066-5BDEB48DF9D8}" type="presParOf" srcId="{79D5EBEF-2E6E-4A12-9DC3-5FF24ADFD63C}" destId="{83EACA3E-9862-49DA-8AD5-5D4A3E0CF00A}" srcOrd="7" destOrd="0" presId="urn:microsoft.com/office/officeart/2005/8/layout/list1"/>
    <dgm:cxn modelId="{7C194F4D-DF1C-4FD8-82E6-3F8FBBA2B72C}" type="presParOf" srcId="{79D5EBEF-2E6E-4A12-9DC3-5FF24ADFD63C}" destId="{54B9CB03-9F8A-42F6-ACE1-7BD7DCFF7008}" srcOrd="8" destOrd="0" presId="urn:microsoft.com/office/officeart/2005/8/layout/list1"/>
    <dgm:cxn modelId="{DFB6EF1F-D52E-4E86-90BA-27B6CCEACB34}" type="presParOf" srcId="{54B9CB03-9F8A-42F6-ACE1-7BD7DCFF7008}" destId="{CD9D40DB-8369-4739-9416-CEB80343ED6A}" srcOrd="0" destOrd="0" presId="urn:microsoft.com/office/officeart/2005/8/layout/list1"/>
    <dgm:cxn modelId="{FB30AC38-98EF-4BFF-8D3D-C149AF617C3E}" type="presParOf" srcId="{54B9CB03-9F8A-42F6-ACE1-7BD7DCFF7008}" destId="{2AA61F4E-5648-40E2-A9AB-9E2E3AF9AE88}" srcOrd="1" destOrd="0" presId="urn:microsoft.com/office/officeart/2005/8/layout/list1"/>
    <dgm:cxn modelId="{E85BBD9A-6261-45E4-8E09-F2DBBA0F796E}" type="presParOf" srcId="{79D5EBEF-2E6E-4A12-9DC3-5FF24ADFD63C}" destId="{7B4498AF-FBD1-4FF7-8894-C1B0C25756B1}" srcOrd="9" destOrd="0" presId="urn:microsoft.com/office/officeart/2005/8/layout/list1"/>
    <dgm:cxn modelId="{9454BE06-B139-43B2-BAD0-D08342D4F252}" type="presParOf" srcId="{79D5EBEF-2E6E-4A12-9DC3-5FF24ADFD63C}" destId="{CEFC371A-41FA-4E73-B8E4-522587D1698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9,5</a:t>
          </a:r>
          <a:r>
            <a:rPr lang="pl-PL" sz="2400" b="1" dirty="0" smtClean="0"/>
            <a:t> kg 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28834" custLinFactNeighborX="2914" custLinFactNeighborY="71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ScaleY="277814" custLinFactNeighborX="1849" custLinFactNeighborY="23151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5ED4DAF5-B859-4961-A1B6-95843480A69D}" type="presOf" srcId="{32F67842-082D-4874-9736-3E47F0BC503D}" destId="{15AA68F0-9473-4486-A827-84E3E1F7F394}" srcOrd="0" destOrd="0" presId="urn:microsoft.com/office/officeart/2005/8/layout/hProcess3"/>
    <dgm:cxn modelId="{D06B8A3F-FCAD-4F59-AA82-6F8548008473}" type="presOf" srcId="{2C5EA841-A014-4880-ABD5-70888C6390B8}" destId="{028FEDDD-0934-4573-9934-E239758B3A51}" srcOrd="0" destOrd="0" presId="urn:microsoft.com/office/officeart/2005/8/layout/hProcess3"/>
    <dgm:cxn modelId="{46EB078B-C705-49FA-B3CD-D5B5661E6286}" type="presParOf" srcId="{15AA68F0-9473-4486-A827-84E3E1F7F394}" destId="{9B6A6B6C-CC50-44C4-8989-49019EBBE7DC}" srcOrd="0" destOrd="0" presId="urn:microsoft.com/office/officeart/2005/8/layout/hProcess3"/>
    <dgm:cxn modelId="{1DBFF698-81A1-432E-985D-1F43706D4881}" type="presParOf" srcId="{15AA68F0-9473-4486-A827-84E3E1F7F394}" destId="{A98F29E1-71CB-4BF5-A9BF-2865DD00FCF6}" srcOrd="1" destOrd="0" presId="urn:microsoft.com/office/officeart/2005/8/layout/hProcess3"/>
    <dgm:cxn modelId="{82A4DA58-618E-4AAC-A47B-FD1075E1353C}" type="presParOf" srcId="{A98F29E1-71CB-4BF5-A9BF-2865DD00FCF6}" destId="{7B0B9F49-43E9-4930-BDCA-281A0238BDC4}" srcOrd="0" destOrd="0" presId="urn:microsoft.com/office/officeart/2005/8/layout/hProcess3"/>
    <dgm:cxn modelId="{419C549F-B77B-4525-B023-64BA7A70FE9D}" type="presParOf" srcId="{A98F29E1-71CB-4BF5-A9BF-2865DD00FCF6}" destId="{E9602BAA-5B2B-4F02-8B33-94B3F8B4E1ED}" srcOrd="1" destOrd="0" presId="urn:microsoft.com/office/officeart/2005/8/layout/hProcess3"/>
    <dgm:cxn modelId="{4FD510A0-D4B1-4227-9DC3-D6CCF30E1652}" type="presParOf" srcId="{E9602BAA-5B2B-4F02-8B33-94B3F8B4E1ED}" destId="{B80FE73C-3A88-4801-BFD5-423ACB7FB958}" srcOrd="0" destOrd="0" presId="urn:microsoft.com/office/officeart/2005/8/layout/hProcess3"/>
    <dgm:cxn modelId="{BB707E19-F26A-45C1-9877-DCD965C6086C}" type="presParOf" srcId="{E9602BAA-5B2B-4F02-8B33-94B3F8B4E1ED}" destId="{028FEDDD-0934-4573-9934-E239758B3A51}" srcOrd="1" destOrd="0" presId="urn:microsoft.com/office/officeart/2005/8/layout/hProcess3"/>
    <dgm:cxn modelId="{2CC7C5AC-14F0-42C9-A7FA-9751E9C2BE00}" type="presParOf" srcId="{E9602BAA-5B2B-4F02-8B33-94B3F8B4E1ED}" destId="{54814281-CCD5-44D1-BCEC-6172D23A5AD1}" srcOrd="2" destOrd="0" presId="urn:microsoft.com/office/officeart/2005/8/layout/hProcess3"/>
    <dgm:cxn modelId="{94C21B1F-6D7C-4F34-B6DA-9440F4A73444}" type="presParOf" srcId="{E9602BAA-5B2B-4F02-8B33-94B3F8B4E1ED}" destId="{CD5EDBD0-D361-4570-886A-1C2F0601BA4C}" srcOrd="3" destOrd="0" presId="urn:microsoft.com/office/officeart/2005/8/layout/hProcess3"/>
    <dgm:cxn modelId="{D5602FE0-B0C5-4175-9157-D4CED096F8D7}" type="presParOf" srcId="{A98F29E1-71CB-4BF5-A9BF-2865DD00FCF6}" destId="{E228B1B5-9F37-49DF-B6E4-0ABD89500204}" srcOrd="2" destOrd="0" presId="urn:microsoft.com/office/officeart/2005/8/layout/hProcess3"/>
    <dgm:cxn modelId="{5B692CB2-1B61-4A18-BCD5-A08DA3C0506B}" type="presParOf" srcId="{A98F29E1-71CB-4BF5-A9BF-2865DD00FCF6}" destId="{BF70EEAD-F09E-488B-B5E6-3F8CA204567C}" srcOrd="3" destOrd="0" presId="urn:microsoft.com/office/officeart/2005/8/layout/hProcess3"/>
    <dgm:cxn modelId="{0E57174D-596F-46DD-ADD6-B40CF11B8B5D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1,8 kg</a:t>
          </a:r>
          <a:endParaRPr lang="pl-PL" sz="2400" b="1" dirty="0" smtClean="0"/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X="51852" custScaleY="105192" custLinFactNeighborX="2914" custLinFactNeighborY="71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ScaleY="277814" custLinFactNeighborX="-16993" custLinFactNeighborY="-34727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B0EA5992-182D-4EE8-A271-B2028E025F42}" type="presOf" srcId="{2C5EA841-A014-4880-ABD5-70888C6390B8}" destId="{028FEDDD-0934-4573-9934-E239758B3A51}" srcOrd="0" destOrd="0" presId="urn:microsoft.com/office/officeart/2005/8/layout/hProcess3"/>
    <dgm:cxn modelId="{14F902D9-6C13-43F3-9507-8BC1DA98DD77}" type="presOf" srcId="{32F67842-082D-4874-9736-3E47F0BC503D}" destId="{15AA68F0-9473-4486-A827-84E3E1F7F394}" srcOrd="0" destOrd="0" presId="urn:microsoft.com/office/officeart/2005/8/layout/hProcess3"/>
    <dgm:cxn modelId="{BE9B8334-CE3A-494D-92BF-6EDD40D9D9D3}" type="presParOf" srcId="{15AA68F0-9473-4486-A827-84E3E1F7F394}" destId="{9B6A6B6C-CC50-44C4-8989-49019EBBE7DC}" srcOrd="0" destOrd="0" presId="urn:microsoft.com/office/officeart/2005/8/layout/hProcess3"/>
    <dgm:cxn modelId="{C084F524-9B47-4E7C-95DB-E236B76C350F}" type="presParOf" srcId="{15AA68F0-9473-4486-A827-84E3E1F7F394}" destId="{A98F29E1-71CB-4BF5-A9BF-2865DD00FCF6}" srcOrd="1" destOrd="0" presId="urn:microsoft.com/office/officeart/2005/8/layout/hProcess3"/>
    <dgm:cxn modelId="{D42C701A-2392-4F0D-821C-12F323AEC117}" type="presParOf" srcId="{A98F29E1-71CB-4BF5-A9BF-2865DD00FCF6}" destId="{7B0B9F49-43E9-4930-BDCA-281A0238BDC4}" srcOrd="0" destOrd="0" presId="urn:microsoft.com/office/officeart/2005/8/layout/hProcess3"/>
    <dgm:cxn modelId="{7E5E1512-E3AE-4E7E-878A-233C25E2C1CF}" type="presParOf" srcId="{A98F29E1-71CB-4BF5-A9BF-2865DD00FCF6}" destId="{E9602BAA-5B2B-4F02-8B33-94B3F8B4E1ED}" srcOrd="1" destOrd="0" presId="urn:microsoft.com/office/officeart/2005/8/layout/hProcess3"/>
    <dgm:cxn modelId="{06BF2A16-1AC2-466E-A067-A9B4091E784B}" type="presParOf" srcId="{E9602BAA-5B2B-4F02-8B33-94B3F8B4E1ED}" destId="{B80FE73C-3A88-4801-BFD5-423ACB7FB958}" srcOrd="0" destOrd="0" presId="urn:microsoft.com/office/officeart/2005/8/layout/hProcess3"/>
    <dgm:cxn modelId="{85A9DEE3-0029-4695-875E-2D240A6783DB}" type="presParOf" srcId="{E9602BAA-5B2B-4F02-8B33-94B3F8B4E1ED}" destId="{028FEDDD-0934-4573-9934-E239758B3A51}" srcOrd="1" destOrd="0" presId="urn:microsoft.com/office/officeart/2005/8/layout/hProcess3"/>
    <dgm:cxn modelId="{25A7D006-9936-4B98-86CB-F15FB83B05DD}" type="presParOf" srcId="{E9602BAA-5B2B-4F02-8B33-94B3F8B4E1ED}" destId="{54814281-CCD5-44D1-BCEC-6172D23A5AD1}" srcOrd="2" destOrd="0" presId="urn:microsoft.com/office/officeart/2005/8/layout/hProcess3"/>
    <dgm:cxn modelId="{4D60CB00-96C3-4D9D-9988-BBA51A822F7B}" type="presParOf" srcId="{E9602BAA-5B2B-4F02-8B33-94B3F8B4E1ED}" destId="{CD5EDBD0-D361-4570-886A-1C2F0601BA4C}" srcOrd="3" destOrd="0" presId="urn:microsoft.com/office/officeart/2005/8/layout/hProcess3"/>
    <dgm:cxn modelId="{AA2B2519-F2F3-4232-8780-889FD741D55B}" type="presParOf" srcId="{A98F29E1-71CB-4BF5-A9BF-2865DD00FCF6}" destId="{E228B1B5-9F37-49DF-B6E4-0ABD89500204}" srcOrd="2" destOrd="0" presId="urn:microsoft.com/office/officeart/2005/8/layout/hProcess3"/>
    <dgm:cxn modelId="{621F539A-35C3-4CDA-BC18-286FFA86D7FC}" type="presParOf" srcId="{A98F29E1-71CB-4BF5-A9BF-2865DD00FCF6}" destId="{BF70EEAD-F09E-488B-B5E6-3F8CA204567C}" srcOrd="3" destOrd="0" presId="urn:microsoft.com/office/officeart/2005/8/layout/hProcess3"/>
    <dgm:cxn modelId="{DD46095E-3D02-4C48-8DEE-DAEE36BBE803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170 kg 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127181" custLinFactNeighborX="15569" custLinFactNeighborY="71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ScaleY="277814" custLinFactNeighborX="6933" custLinFactNeighborY="34727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F4B95A76-F5DB-4737-8A8F-AACC03EAE0DE}" type="presOf" srcId="{32F67842-082D-4874-9736-3E47F0BC503D}" destId="{15AA68F0-9473-4486-A827-84E3E1F7F394}" srcOrd="0" destOrd="0" presId="urn:microsoft.com/office/officeart/2005/8/layout/hProcess3"/>
    <dgm:cxn modelId="{D777ED30-3AA6-4809-991D-2E9EA634BCA2}" type="presOf" srcId="{2C5EA841-A014-4880-ABD5-70888C6390B8}" destId="{028FEDDD-0934-4573-9934-E239758B3A51}" srcOrd="0" destOrd="0" presId="urn:microsoft.com/office/officeart/2005/8/layout/hProcess3"/>
    <dgm:cxn modelId="{1C3AF518-AED9-4524-9D23-82C8D064B008}" type="presParOf" srcId="{15AA68F0-9473-4486-A827-84E3E1F7F394}" destId="{9B6A6B6C-CC50-44C4-8989-49019EBBE7DC}" srcOrd="0" destOrd="0" presId="urn:microsoft.com/office/officeart/2005/8/layout/hProcess3"/>
    <dgm:cxn modelId="{96902407-3819-45B2-A36D-68C1A3E65555}" type="presParOf" srcId="{15AA68F0-9473-4486-A827-84E3E1F7F394}" destId="{A98F29E1-71CB-4BF5-A9BF-2865DD00FCF6}" srcOrd="1" destOrd="0" presId="urn:microsoft.com/office/officeart/2005/8/layout/hProcess3"/>
    <dgm:cxn modelId="{2DC9965A-B5DB-42E2-849C-3A99F81D3B4F}" type="presParOf" srcId="{A98F29E1-71CB-4BF5-A9BF-2865DD00FCF6}" destId="{7B0B9F49-43E9-4930-BDCA-281A0238BDC4}" srcOrd="0" destOrd="0" presId="urn:microsoft.com/office/officeart/2005/8/layout/hProcess3"/>
    <dgm:cxn modelId="{6FC73182-65E3-48C5-AA1E-82C74CA38950}" type="presParOf" srcId="{A98F29E1-71CB-4BF5-A9BF-2865DD00FCF6}" destId="{E9602BAA-5B2B-4F02-8B33-94B3F8B4E1ED}" srcOrd="1" destOrd="0" presId="urn:microsoft.com/office/officeart/2005/8/layout/hProcess3"/>
    <dgm:cxn modelId="{F414E000-EEA7-4392-BE2E-39361963EA92}" type="presParOf" srcId="{E9602BAA-5B2B-4F02-8B33-94B3F8B4E1ED}" destId="{B80FE73C-3A88-4801-BFD5-423ACB7FB958}" srcOrd="0" destOrd="0" presId="urn:microsoft.com/office/officeart/2005/8/layout/hProcess3"/>
    <dgm:cxn modelId="{023E21C1-574C-434F-975C-9356A143C38D}" type="presParOf" srcId="{E9602BAA-5B2B-4F02-8B33-94B3F8B4E1ED}" destId="{028FEDDD-0934-4573-9934-E239758B3A51}" srcOrd="1" destOrd="0" presId="urn:microsoft.com/office/officeart/2005/8/layout/hProcess3"/>
    <dgm:cxn modelId="{8997AD21-BAA8-493C-8E1C-A6C67371658E}" type="presParOf" srcId="{E9602BAA-5B2B-4F02-8B33-94B3F8B4E1ED}" destId="{54814281-CCD5-44D1-BCEC-6172D23A5AD1}" srcOrd="2" destOrd="0" presId="urn:microsoft.com/office/officeart/2005/8/layout/hProcess3"/>
    <dgm:cxn modelId="{6BC92F48-1B35-4D2C-9D2E-2F2D80411F03}" type="presParOf" srcId="{E9602BAA-5B2B-4F02-8B33-94B3F8B4E1ED}" destId="{CD5EDBD0-D361-4570-886A-1C2F0601BA4C}" srcOrd="3" destOrd="0" presId="urn:microsoft.com/office/officeart/2005/8/layout/hProcess3"/>
    <dgm:cxn modelId="{F552F56A-8252-46C8-96CC-BE97621A88AF}" type="presParOf" srcId="{A98F29E1-71CB-4BF5-A9BF-2865DD00FCF6}" destId="{E228B1B5-9F37-49DF-B6E4-0ABD89500204}" srcOrd="2" destOrd="0" presId="urn:microsoft.com/office/officeart/2005/8/layout/hProcess3"/>
    <dgm:cxn modelId="{B67CC0D4-BBA1-47F9-A33C-2F25750D3DD7}" type="presParOf" srcId="{A98F29E1-71CB-4BF5-A9BF-2865DD00FCF6}" destId="{BF70EEAD-F09E-488B-B5E6-3F8CA204567C}" srcOrd="3" destOrd="0" presId="urn:microsoft.com/office/officeart/2005/8/layout/hProcess3"/>
    <dgm:cxn modelId="{B7DEAE86-7FAC-462C-8478-272DCD16702B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21 kg 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141802" custLinFactNeighborX="15569" custLinFactNeighborY="71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ScaleY="277814" custLinFactNeighborX="-14601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pl-PL"/>
        </a:p>
      </dgm:t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8F37199B-42A3-41F9-9439-024F1455630C}" type="presOf" srcId="{2C5EA841-A014-4880-ABD5-70888C6390B8}" destId="{028FEDDD-0934-4573-9934-E239758B3A51}" srcOrd="0" destOrd="0" presId="urn:microsoft.com/office/officeart/2005/8/layout/hProcess3"/>
    <dgm:cxn modelId="{52FD29E3-69BB-4B78-BF9C-2730328AED2D}" type="presOf" srcId="{32F67842-082D-4874-9736-3E47F0BC503D}" destId="{15AA68F0-9473-4486-A827-84E3E1F7F394}" srcOrd="0" destOrd="0" presId="urn:microsoft.com/office/officeart/2005/8/layout/hProcess3"/>
    <dgm:cxn modelId="{8BCC2E9C-2F3C-4252-B3E3-E1350B26FF67}" type="presParOf" srcId="{15AA68F0-9473-4486-A827-84E3E1F7F394}" destId="{9B6A6B6C-CC50-44C4-8989-49019EBBE7DC}" srcOrd="0" destOrd="0" presId="urn:microsoft.com/office/officeart/2005/8/layout/hProcess3"/>
    <dgm:cxn modelId="{CB984E74-2711-40F5-A4B6-CAD0A88EDC8F}" type="presParOf" srcId="{15AA68F0-9473-4486-A827-84E3E1F7F394}" destId="{A98F29E1-71CB-4BF5-A9BF-2865DD00FCF6}" srcOrd="1" destOrd="0" presId="urn:microsoft.com/office/officeart/2005/8/layout/hProcess3"/>
    <dgm:cxn modelId="{C4699B0D-33FD-4A89-A210-723F4064DC0D}" type="presParOf" srcId="{A98F29E1-71CB-4BF5-A9BF-2865DD00FCF6}" destId="{7B0B9F49-43E9-4930-BDCA-281A0238BDC4}" srcOrd="0" destOrd="0" presId="urn:microsoft.com/office/officeart/2005/8/layout/hProcess3"/>
    <dgm:cxn modelId="{8BED4F9B-FD9C-4383-8165-AC2DEC4C3177}" type="presParOf" srcId="{A98F29E1-71CB-4BF5-A9BF-2865DD00FCF6}" destId="{E9602BAA-5B2B-4F02-8B33-94B3F8B4E1ED}" srcOrd="1" destOrd="0" presId="urn:microsoft.com/office/officeart/2005/8/layout/hProcess3"/>
    <dgm:cxn modelId="{427DB895-DC55-41E7-893B-A400A5E40867}" type="presParOf" srcId="{E9602BAA-5B2B-4F02-8B33-94B3F8B4E1ED}" destId="{B80FE73C-3A88-4801-BFD5-423ACB7FB958}" srcOrd="0" destOrd="0" presId="urn:microsoft.com/office/officeart/2005/8/layout/hProcess3"/>
    <dgm:cxn modelId="{43EAEEE7-A5CB-4415-AB4A-FEAEFB02271E}" type="presParOf" srcId="{E9602BAA-5B2B-4F02-8B33-94B3F8B4E1ED}" destId="{028FEDDD-0934-4573-9934-E239758B3A51}" srcOrd="1" destOrd="0" presId="urn:microsoft.com/office/officeart/2005/8/layout/hProcess3"/>
    <dgm:cxn modelId="{BB618F10-D942-4068-8F16-201A86EEDA72}" type="presParOf" srcId="{E9602BAA-5B2B-4F02-8B33-94B3F8B4E1ED}" destId="{54814281-CCD5-44D1-BCEC-6172D23A5AD1}" srcOrd="2" destOrd="0" presId="urn:microsoft.com/office/officeart/2005/8/layout/hProcess3"/>
    <dgm:cxn modelId="{BC0B8F1F-0639-4FF6-A5A5-BB83414FF032}" type="presParOf" srcId="{E9602BAA-5B2B-4F02-8B33-94B3F8B4E1ED}" destId="{CD5EDBD0-D361-4570-886A-1C2F0601BA4C}" srcOrd="3" destOrd="0" presId="urn:microsoft.com/office/officeart/2005/8/layout/hProcess3"/>
    <dgm:cxn modelId="{4A679B0E-DB34-420D-AA7B-EF633E05E690}" type="presParOf" srcId="{A98F29E1-71CB-4BF5-A9BF-2865DD00FCF6}" destId="{E228B1B5-9F37-49DF-B6E4-0ABD89500204}" srcOrd="2" destOrd="0" presId="urn:microsoft.com/office/officeart/2005/8/layout/hProcess3"/>
    <dgm:cxn modelId="{CB12D808-3FDE-4986-A8E4-2EA7540693CC}" type="presParOf" srcId="{A98F29E1-71CB-4BF5-A9BF-2865DD00FCF6}" destId="{BF70EEAD-F09E-488B-B5E6-3F8CA204567C}" srcOrd="3" destOrd="0" presId="urn:microsoft.com/office/officeart/2005/8/layout/hProcess3"/>
    <dgm:cxn modelId="{2757D6E0-9439-48AE-A5D7-4941771DED7F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10,8 kg 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11428" custLinFactNeighborX="7101" custLinFactNeighborY="4285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ScaleY="277814" custLinFactNeighborX="1849" custLinFactNeighborY="23151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pl-PL"/>
        </a:p>
      </dgm:t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CDD0C5AA-AB06-4411-BEB1-3E31975B7741}" type="presOf" srcId="{32F67842-082D-4874-9736-3E47F0BC503D}" destId="{15AA68F0-9473-4486-A827-84E3E1F7F394}" srcOrd="0" destOrd="0" presId="urn:microsoft.com/office/officeart/2005/8/layout/hProcess3"/>
    <dgm:cxn modelId="{D5EE0C3B-CED7-4C7D-A16B-012820B70572}" type="presOf" srcId="{2C5EA841-A014-4880-ABD5-70888C6390B8}" destId="{028FEDDD-0934-4573-9934-E239758B3A51}" srcOrd="0" destOrd="0" presId="urn:microsoft.com/office/officeart/2005/8/layout/hProcess3"/>
    <dgm:cxn modelId="{48C7C934-76FA-453C-8B00-D4846472288B}" type="presParOf" srcId="{15AA68F0-9473-4486-A827-84E3E1F7F394}" destId="{9B6A6B6C-CC50-44C4-8989-49019EBBE7DC}" srcOrd="0" destOrd="0" presId="urn:microsoft.com/office/officeart/2005/8/layout/hProcess3"/>
    <dgm:cxn modelId="{BFB2278A-D84B-49CA-993E-5478F33B0304}" type="presParOf" srcId="{15AA68F0-9473-4486-A827-84E3E1F7F394}" destId="{A98F29E1-71CB-4BF5-A9BF-2865DD00FCF6}" srcOrd="1" destOrd="0" presId="urn:microsoft.com/office/officeart/2005/8/layout/hProcess3"/>
    <dgm:cxn modelId="{E9C53700-C9A5-4B91-AC53-C5AEB6BF97DA}" type="presParOf" srcId="{A98F29E1-71CB-4BF5-A9BF-2865DD00FCF6}" destId="{7B0B9F49-43E9-4930-BDCA-281A0238BDC4}" srcOrd="0" destOrd="0" presId="urn:microsoft.com/office/officeart/2005/8/layout/hProcess3"/>
    <dgm:cxn modelId="{30CE62A7-86B0-4AE6-B538-FC6EFF5EF7CD}" type="presParOf" srcId="{A98F29E1-71CB-4BF5-A9BF-2865DD00FCF6}" destId="{E9602BAA-5B2B-4F02-8B33-94B3F8B4E1ED}" srcOrd="1" destOrd="0" presId="urn:microsoft.com/office/officeart/2005/8/layout/hProcess3"/>
    <dgm:cxn modelId="{22A4731E-EA02-46AD-B15B-F1EAF31D2404}" type="presParOf" srcId="{E9602BAA-5B2B-4F02-8B33-94B3F8B4E1ED}" destId="{B80FE73C-3A88-4801-BFD5-423ACB7FB958}" srcOrd="0" destOrd="0" presId="urn:microsoft.com/office/officeart/2005/8/layout/hProcess3"/>
    <dgm:cxn modelId="{E42C363E-2749-47AA-8AAD-1ED3352FADAB}" type="presParOf" srcId="{E9602BAA-5B2B-4F02-8B33-94B3F8B4E1ED}" destId="{028FEDDD-0934-4573-9934-E239758B3A51}" srcOrd="1" destOrd="0" presId="urn:microsoft.com/office/officeart/2005/8/layout/hProcess3"/>
    <dgm:cxn modelId="{A0D9910C-7EFA-403B-9032-184C4684B35D}" type="presParOf" srcId="{E9602BAA-5B2B-4F02-8B33-94B3F8B4E1ED}" destId="{54814281-CCD5-44D1-BCEC-6172D23A5AD1}" srcOrd="2" destOrd="0" presId="urn:microsoft.com/office/officeart/2005/8/layout/hProcess3"/>
    <dgm:cxn modelId="{298472DA-9AD7-4F30-B141-DB0C47D41225}" type="presParOf" srcId="{E9602BAA-5B2B-4F02-8B33-94B3F8B4E1ED}" destId="{CD5EDBD0-D361-4570-886A-1C2F0601BA4C}" srcOrd="3" destOrd="0" presId="urn:microsoft.com/office/officeart/2005/8/layout/hProcess3"/>
    <dgm:cxn modelId="{B4CD8856-9726-4ED6-96D6-C4D2709C9812}" type="presParOf" srcId="{A98F29E1-71CB-4BF5-A9BF-2865DD00FCF6}" destId="{E228B1B5-9F37-49DF-B6E4-0ABD89500204}" srcOrd="2" destOrd="0" presId="urn:microsoft.com/office/officeart/2005/8/layout/hProcess3"/>
    <dgm:cxn modelId="{9D2BBFE2-BCA4-48E2-AA7D-650C1FD96372}" type="presParOf" srcId="{A98F29E1-71CB-4BF5-A9BF-2865DD00FCF6}" destId="{BF70EEAD-F09E-488B-B5E6-3F8CA204567C}" srcOrd="3" destOrd="0" presId="urn:microsoft.com/office/officeart/2005/8/layout/hProcess3"/>
    <dgm:cxn modelId="{123DC474-6981-4466-ABF3-E36701216933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1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137 kg 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216967" custLinFactNeighborX="15569" custLinFactNeighborY="71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ScaleY="277814" custLinFactNeighborX="1849" custLinFactNeighborY="23151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pl-PL"/>
        </a:p>
      </dgm:t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D0277C58-A50B-4DC4-B083-200717B0498F}" type="presOf" srcId="{32F67842-082D-4874-9736-3E47F0BC503D}" destId="{15AA68F0-9473-4486-A827-84E3E1F7F394}" srcOrd="0" destOrd="0" presId="urn:microsoft.com/office/officeart/2005/8/layout/hProcess3"/>
    <dgm:cxn modelId="{760B03EE-62FE-47DC-A1C5-B4D603238FE6}" type="presOf" srcId="{2C5EA841-A014-4880-ABD5-70888C6390B8}" destId="{028FEDDD-0934-4573-9934-E239758B3A51}" srcOrd="0" destOrd="0" presId="urn:microsoft.com/office/officeart/2005/8/layout/hProcess3"/>
    <dgm:cxn modelId="{536F426A-6C4A-4E1F-8412-83644F179841}" type="presParOf" srcId="{15AA68F0-9473-4486-A827-84E3E1F7F394}" destId="{9B6A6B6C-CC50-44C4-8989-49019EBBE7DC}" srcOrd="0" destOrd="0" presId="urn:microsoft.com/office/officeart/2005/8/layout/hProcess3"/>
    <dgm:cxn modelId="{71E1BA4E-8020-4819-84A6-5B5B75CD78AD}" type="presParOf" srcId="{15AA68F0-9473-4486-A827-84E3E1F7F394}" destId="{A98F29E1-71CB-4BF5-A9BF-2865DD00FCF6}" srcOrd="1" destOrd="0" presId="urn:microsoft.com/office/officeart/2005/8/layout/hProcess3"/>
    <dgm:cxn modelId="{2A79E14A-84E9-480D-AD4C-7B05A3ED4158}" type="presParOf" srcId="{A98F29E1-71CB-4BF5-A9BF-2865DD00FCF6}" destId="{7B0B9F49-43E9-4930-BDCA-281A0238BDC4}" srcOrd="0" destOrd="0" presId="urn:microsoft.com/office/officeart/2005/8/layout/hProcess3"/>
    <dgm:cxn modelId="{9C49891B-C32F-45FA-A9C3-7D6031F129E3}" type="presParOf" srcId="{A98F29E1-71CB-4BF5-A9BF-2865DD00FCF6}" destId="{E9602BAA-5B2B-4F02-8B33-94B3F8B4E1ED}" srcOrd="1" destOrd="0" presId="urn:microsoft.com/office/officeart/2005/8/layout/hProcess3"/>
    <dgm:cxn modelId="{388DB278-FCBB-4787-93AD-8768FE565C29}" type="presParOf" srcId="{E9602BAA-5B2B-4F02-8B33-94B3F8B4E1ED}" destId="{B80FE73C-3A88-4801-BFD5-423ACB7FB958}" srcOrd="0" destOrd="0" presId="urn:microsoft.com/office/officeart/2005/8/layout/hProcess3"/>
    <dgm:cxn modelId="{86678DAC-8444-4401-9737-8DCB273A6A12}" type="presParOf" srcId="{E9602BAA-5B2B-4F02-8B33-94B3F8B4E1ED}" destId="{028FEDDD-0934-4573-9934-E239758B3A51}" srcOrd="1" destOrd="0" presId="urn:microsoft.com/office/officeart/2005/8/layout/hProcess3"/>
    <dgm:cxn modelId="{3686D7F7-55A2-42CB-8C69-B567F77A6E3D}" type="presParOf" srcId="{E9602BAA-5B2B-4F02-8B33-94B3F8B4E1ED}" destId="{54814281-CCD5-44D1-BCEC-6172D23A5AD1}" srcOrd="2" destOrd="0" presId="urn:microsoft.com/office/officeart/2005/8/layout/hProcess3"/>
    <dgm:cxn modelId="{7C759DD5-E448-47DC-94F3-85B80AA3BF90}" type="presParOf" srcId="{E9602BAA-5B2B-4F02-8B33-94B3F8B4E1ED}" destId="{CD5EDBD0-D361-4570-886A-1C2F0601BA4C}" srcOrd="3" destOrd="0" presId="urn:microsoft.com/office/officeart/2005/8/layout/hProcess3"/>
    <dgm:cxn modelId="{9F1F5541-5870-4EFC-A0B7-FF2350F264CB}" type="presParOf" srcId="{A98F29E1-71CB-4BF5-A9BF-2865DD00FCF6}" destId="{E228B1B5-9F37-49DF-B6E4-0ABD89500204}" srcOrd="2" destOrd="0" presId="urn:microsoft.com/office/officeart/2005/8/layout/hProcess3"/>
    <dgm:cxn modelId="{21699963-052C-45AA-86DC-6E2C9477D44F}" type="presParOf" srcId="{A98F29E1-71CB-4BF5-A9BF-2865DD00FCF6}" destId="{BF70EEAD-F09E-488B-B5E6-3F8CA204567C}" srcOrd="3" destOrd="0" presId="urn:microsoft.com/office/officeart/2005/8/layout/hProcess3"/>
    <dgm:cxn modelId="{BB142ED3-7566-462E-B45A-E67F4048A700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23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-20 % emisji 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127181" custLinFactNeighborX="15569" custLinFactNeighborY="714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ScaleY="277814" custLinFactNeighborX="6933" custLinFactNeighborY="34727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90324DDC-A566-41B0-8DAD-FBECC848D96F}" type="presOf" srcId="{32F67842-082D-4874-9736-3E47F0BC503D}" destId="{15AA68F0-9473-4486-A827-84E3E1F7F394}" srcOrd="0" destOrd="0" presId="urn:microsoft.com/office/officeart/2005/8/layout/hProcess3"/>
    <dgm:cxn modelId="{384BFFF3-DB34-411B-99D2-E91810BB2733}" type="presOf" srcId="{2C5EA841-A014-4880-ABD5-70888C6390B8}" destId="{028FEDDD-0934-4573-9934-E239758B3A51}" srcOrd="0" destOrd="0" presId="urn:microsoft.com/office/officeart/2005/8/layout/hProcess3"/>
    <dgm:cxn modelId="{FA3F1560-B855-4558-8264-A8674D59774B}" type="presParOf" srcId="{15AA68F0-9473-4486-A827-84E3E1F7F394}" destId="{9B6A6B6C-CC50-44C4-8989-49019EBBE7DC}" srcOrd="0" destOrd="0" presId="urn:microsoft.com/office/officeart/2005/8/layout/hProcess3"/>
    <dgm:cxn modelId="{AB7CC518-CE67-4013-BDA1-039D0850D999}" type="presParOf" srcId="{15AA68F0-9473-4486-A827-84E3E1F7F394}" destId="{A98F29E1-71CB-4BF5-A9BF-2865DD00FCF6}" srcOrd="1" destOrd="0" presId="urn:microsoft.com/office/officeart/2005/8/layout/hProcess3"/>
    <dgm:cxn modelId="{D2A199F8-DD6A-4C6E-A6C8-1F18331AC51E}" type="presParOf" srcId="{A98F29E1-71CB-4BF5-A9BF-2865DD00FCF6}" destId="{7B0B9F49-43E9-4930-BDCA-281A0238BDC4}" srcOrd="0" destOrd="0" presId="urn:microsoft.com/office/officeart/2005/8/layout/hProcess3"/>
    <dgm:cxn modelId="{9419B671-2843-4057-BB2B-2BC05900806E}" type="presParOf" srcId="{A98F29E1-71CB-4BF5-A9BF-2865DD00FCF6}" destId="{E9602BAA-5B2B-4F02-8B33-94B3F8B4E1ED}" srcOrd="1" destOrd="0" presId="urn:microsoft.com/office/officeart/2005/8/layout/hProcess3"/>
    <dgm:cxn modelId="{CF5A5464-5168-4F42-A028-4B642D59B399}" type="presParOf" srcId="{E9602BAA-5B2B-4F02-8B33-94B3F8B4E1ED}" destId="{B80FE73C-3A88-4801-BFD5-423ACB7FB958}" srcOrd="0" destOrd="0" presId="urn:microsoft.com/office/officeart/2005/8/layout/hProcess3"/>
    <dgm:cxn modelId="{8DA4405C-81B8-4F23-B279-C4BE9C207F3C}" type="presParOf" srcId="{E9602BAA-5B2B-4F02-8B33-94B3F8B4E1ED}" destId="{028FEDDD-0934-4573-9934-E239758B3A51}" srcOrd="1" destOrd="0" presId="urn:microsoft.com/office/officeart/2005/8/layout/hProcess3"/>
    <dgm:cxn modelId="{4193BDB9-39E3-41A9-A06C-3282C9833FD5}" type="presParOf" srcId="{E9602BAA-5B2B-4F02-8B33-94B3F8B4E1ED}" destId="{54814281-CCD5-44D1-BCEC-6172D23A5AD1}" srcOrd="2" destOrd="0" presId="urn:microsoft.com/office/officeart/2005/8/layout/hProcess3"/>
    <dgm:cxn modelId="{75A9D6E4-19B7-4DB7-A21F-8E24BC4F9040}" type="presParOf" srcId="{E9602BAA-5B2B-4F02-8B33-94B3F8B4E1ED}" destId="{CD5EDBD0-D361-4570-886A-1C2F0601BA4C}" srcOrd="3" destOrd="0" presId="urn:microsoft.com/office/officeart/2005/8/layout/hProcess3"/>
    <dgm:cxn modelId="{5CB6E45F-92C3-4F77-B650-BCBF191A36E3}" type="presParOf" srcId="{A98F29E1-71CB-4BF5-A9BF-2865DD00FCF6}" destId="{E228B1B5-9F37-49DF-B6E4-0ABD89500204}" srcOrd="2" destOrd="0" presId="urn:microsoft.com/office/officeart/2005/8/layout/hProcess3"/>
    <dgm:cxn modelId="{7971841C-8394-4584-B65A-66C27652DCF8}" type="presParOf" srcId="{A98F29E1-71CB-4BF5-A9BF-2865DD00FCF6}" destId="{BF70EEAD-F09E-488B-B5E6-3F8CA204567C}" srcOrd="3" destOrd="0" presId="urn:microsoft.com/office/officeart/2005/8/layout/hProcess3"/>
    <dgm:cxn modelId="{99350E76-82D1-46C7-90EB-07A688F122FB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wg skali inwestycji 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190443" custLinFactNeighborX="7101" custLinFactNeighborY="4285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Ang="0" custScaleY="277814" custLinFactNeighborX="10474" custLinFactNeighborY="-69454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pl-PL"/>
        </a:p>
      </dgm:t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3CAF9814-655C-468D-B3CC-558D08F77DCB}" type="presOf" srcId="{2C5EA841-A014-4880-ABD5-70888C6390B8}" destId="{028FEDDD-0934-4573-9934-E239758B3A51}" srcOrd="0" destOrd="0" presId="urn:microsoft.com/office/officeart/2005/8/layout/hProcess3"/>
    <dgm:cxn modelId="{0D505AC7-109E-4355-93C8-95882C1D317D}" type="presOf" srcId="{32F67842-082D-4874-9736-3E47F0BC503D}" destId="{15AA68F0-9473-4486-A827-84E3E1F7F394}" srcOrd="0" destOrd="0" presId="urn:microsoft.com/office/officeart/2005/8/layout/hProcess3"/>
    <dgm:cxn modelId="{6C15149C-3BCD-44C4-96BD-B67A5A568D8F}" type="presParOf" srcId="{15AA68F0-9473-4486-A827-84E3E1F7F394}" destId="{9B6A6B6C-CC50-44C4-8989-49019EBBE7DC}" srcOrd="0" destOrd="0" presId="urn:microsoft.com/office/officeart/2005/8/layout/hProcess3"/>
    <dgm:cxn modelId="{6DE693A3-FEE6-4BB0-819A-470BB6F59460}" type="presParOf" srcId="{15AA68F0-9473-4486-A827-84E3E1F7F394}" destId="{A98F29E1-71CB-4BF5-A9BF-2865DD00FCF6}" srcOrd="1" destOrd="0" presId="urn:microsoft.com/office/officeart/2005/8/layout/hProcess3"/>
    <dgm:cxn modelId="{CF36B09F-FC6F-437E-91EE-F74AC540FC7A}" type="presParOf" srcId="{A98F29E1-71CB-4BF5-A9BF-2865DD00FCF6}" destId="{7B0B9F49-43E9-4930-BDCA-281A0238BDC4}" srcOrd="0" destOrd="0" presId="urn:microsoft.com/office/officeart/2005/8/layout/hProcess3"/>
    <dgm:cxn modelId="{47B847E2-72F3-4172-B70E-EE540238EE7B}" type="presParOf" srcId="{A98F29E1-71CB-4BF5-A9BF-2865DD00FCF6}" destId="{E9602BAA-5B2B-4F02-8B33-94B3F8B4E1ED}" srcOrd="1" destOrd="0" presId="urn:microsoft.com/office/officeart/2005/8/layout/hProcess3"/>
    <dgm:cxn modelId="{7ED241B1-6E72-4F0E-B54F-D05469BAEF64}" type="presParOf" srcId="{E9602BAA-5B2B-4F02-8B33-94B3F8B4E1ED}" destId="{B80FE73C-3A88-4801-BFD5-423ACB7FB958}" srcOrd="0" destOrd="0" presId="urn:microsoft.com/office/officeart/2005/8/layout/hProcess3"/>
    <dgm:cxn modelId="{653EDAE4-6B1A-4C59-8FD8-0B4F5289B3FD}" type="presParOf" srcId="{E9602BAA-5B2B-4F02-8B33-94B3F8B4E1ED}" destId="{028FEDDD-0934-4573-9934-E239758B3A51}" srcOrd="1" destOrd="0" presId="urn:microsoft.com/office/officeart/2005/8/layout/hProcess3"/>
    <dgm:cxn modelId="{96E4CC9B-8FC0-4E5A-B4E3-7316BBC831A4}" type="presParOf" srcId="{E9602BAA-5B2B-4F02-8B33-94B3F8B4E1ED}" destId="{54814281-CCD5-44D1-BCEC-6172D23A5AD1}" srcOrd="2" destOrd="0" presId="urn:microsoft.com/office/officeart/2005/8/layout/hProcess3"/>
    <dgm:cxn modelId="{C0F9E526-C27F-442F-A0CC-18076E20C9C5}" type="presParOf" srcId="{E9602BAA-5B2B-4F02-8B33-94B3F8B4E1ED}" destId="{CD5EDBD0-D361-4570-886A-1C2F0601BA4C}" srcOrd="3" destOrd="0" presId="urn:microsoft.com/office/officeart/2005/8/layout/hProcess3"/>
    <dgm:cxn modelId="{E33251CC-A619-4197-84A4-53616C65711D}" type="presParOf" srcId="{A98F29E1-71CB-4BF5-A9BF-2865DD00FCF6}" destId="{E228B1B5-9F37-49DF-B6E4-0ABD89500204}" srcOrd="2" destOrd="0" presId="urn:microsoft.com/office/officeart/2005/8/layout/hProcess3"/>
    <dgm:cxn modelId="{EE3B9F46-A13C-4939-924A-0D047C3E43C8}" type="presParOf" srcId="{A98F29E1-71CB-4BF5-A9BF-2865DD00FCF6}" destId="{BF70EEAD-F09E-488B-B5E6-3F8CA204567C}" srcOrd="3" destOrd="0" presId="urn:microsoft.com/office/officeart/2005/8/layout/hProcess3"/>
    <dgm:cxn modelId="{9876E35C-4D98-4FDE-947E-0BABFE771F7A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1600" b="1" dirty="0" smtClean="0"/>
            <a:t>0,5 kg na 1 GJ wyprodukowanej energii cieplnej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82607" custLinFactNeighborX="2183" custLinFactNeighborY="123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ScaleY="277814" custLinFactY="100000" custLinFactNeighborX="29530" custLinFactNeighborY="177814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88D56E66-7182-44C6-816E-396FE4BEDF44}" type="presOf" srcId="{2C5EA841-A014-4880-ABD5-70888C6390B8}" destId="{028FEDDD-0934-4573-9934-E239758B3A51}" srcOrd="0" destOrd="0" presId="urn:microsoft.com/office/officeart/2005/8/layout/hProcess3"/>
    <dgm:cxn modelId="{0E5E43CD-488E-47F6-BB7A-84B488D48B47}" type="presOf" srcId="{32F67842-082D-4874-9736-3E47F0BC503D}" destId="{15AA68F0-9473-4486-A827-84E3E1F7F394}" srcOrd="0" destOrd="0" presId="urn:microsoft.com/office/officeart/2005/8/layout/hProcess3"/>
    <dgm:cxn modelId="{4254D1BF-F8E3-49CB-A9B8-60FF0B4BF41A}" type="presParOf" srcId="{15AA68F0-9473-4486-A827-84E3E1F7F394}" destId="{9B6A6B6C-CC50-44C4-8989-49019EBBE7DC}" srcOrd="0" destOrd="0" presId="urn:microsoft.com/office/officeart/2005/8/layout/hProcess3"/>
    <dgm:cxn modelId="{157B5A16-5E65-4E29-A02C-6127B605CBE1}" type="presParOf" srcId="{15AA68F0-9473-4486-A827-84E3E1F7F394}" destId="{A98F29E1-71CB-4BF5-A9BF-2865DD00FCF6}" srcOrd="1" destOrd="0" presId="urn:microsoft.com/office/officeart/2005/8/layout/hProcess3"/>
    <dgm:cxn modelId="{15A2B1C2-7983-4B62-A527-E907F7A6F42D}" type="presParOf" srcId="{A98F29E1-71CB-4BF5-A9BF-2865DD00FCF6}" destId="{7B0B9F49-43E9-4930-BDCA-281A0238BDC4}" srcOrd="0" destOrd="0" presId="urn:microsoft.com/office/officeart/2005/8/layout/hProcess3"/>
    <dgm:cxn modelId="{F6AE8DB9-F396-4D21-88E3-39C06CCFAD8C}" type="presParOf" srcId="{A98F29E1-71CB-4BF5-A9BF-2865DD00FCF6}" destId="{E9602BAA-5B2B-4F02-8B33-94B3F8B4E1ED}" srcOrd="1" destOrd="0" presId="urn:microsoft.com/office/officeart/2005/8/layout/hProcess3"/>
    <dgm:cxn modelId="{A1D41512-DB1B-4280-86FE-DC82B085703B}" type="presParOf" srcId="{E9602BAA-5B2B-4F02-8B33-94B3F8B4E1ED}" destId="{B80FE73C-3A88-4801-BFD5-423ACB7FB958}" srcOrd="0" destOrd="0" presId="urn:microsoft.com/office/officeart/2005/8/layout/hProcess3"/>
    <dgm:cxn modelId="{DFBEDFEF-1BCC-4547-9F6C-E992CD98A58E}" type="presParOf" srcId="{E9602BAA-5B2B-4F02-8B33-94B3F8B4E1ED}" destId="{028FEDDD-0934-4573-9934-E239758B3A51}" srcOrd="1" destOrd="0" presId="urn:microsoft.com/office/officeart/2005/8/layout/hProcess3"/>
    <dgm:cxn modelId="{FDCE71D4-0B03-49BB-9F81-FA2FFF84C082}" type="presParOf" srcId="{E9602BAA-5B2B-4F02-8B33-94B3F8B4E1ED}" destId="{54814281-CCD5-44D1-BCEC-6172D23A5AD1}" srcOrd="2" destOrd="0" presId="urn:microsoft.com/office/officeart/2005/8/layout/hProcess3"/>
    <dgm:cxn modelId="{9DEEC735-047D-4905-A34E-2420D1FFCDDF}" type="presParOf" srcId="{E9602BAA-5B2B-4F02-8B33-94B3F8B4E1ED}" destId="{CD5EDBD0-D361-4570-886A-1C2F0601BA4C}" srcOrd="3" destOrd="0" presId="urn:microsoft.com/office/officeart/2005/8/layout/hProcess3"/>
    <dgm:cxn modelId="{8A1CF7E6-69A7-4238-8275-AF361FE38228}" type="presParOf" srcId="{A98F29E1-71CB-4BF5-A9BF-2865DD00FCF6}" destId="{E228B1B5-9F37-49DF-B6E4-0ABD89500204}" srcOrd="2" destOrd="0" presId="urn:microsoft.com/office/officeart/2005/8/layout/hProcess3"/>
    <dgm:cxn modelId="{7BD3E4EB-6E9D-41D7-8580-F604062B62B1}" type="presParOf" srcId="{A98F29E1-71CB-4BF5-A9BF-2865DD00FCF6}" destId="{BF70EEAD-F09E-488B-B5E6-3F8CA204567C}" srcOrd="3" destOrd="0" presId="urn:microsoft.com/office/officeart/2005/8/layout/hProcess3"/>
    <dgm:cxn modelId="{0835A02F-3EDE-43AA-8AB5-F4B0B4D38D88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2F67842-082D-4874-9736-3E47F0BC503D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2C5EA841-A014-4880-ABD5-70888C6390B8}">
      <dgm:prSet phldrT="[Tekst]" custT="1"/>
      <dgm:spPr/>
      <dgm:t>
        <a:bodyPr/>
        <a:lstStyle/>
        <a:p>
          <a:r>
            <a:rPr lang="pl-PL" sz="2000" b="1" dirty="0" smtClean="0"/>
            <a:t> </a:t>
          </a:r>
        </a:p>
      </dgm:t>
    </dgm:pt>
    <dgm:pt modelId="{EE812D94-36AB-490E-B6F8-41D94C122851}" type="parTrans" cxnId="{EEBE0104-F429-4411-99FB-41EE14798521}">
      <dgm:prSet/>
      <dgm:spPr/>
      <dgm:t>
        <a:bodyPr/>
        <a:lstStyle/>
        <a:p>
          <a:endParaRPr lang="pl-PL"/>
        </a:p>
      </dgm:t>
    </dgm:pt>
    <dgm:pt modelId="{E763D72E-9C30-4607-9D58-18CA4955456F}" type="sibTrans" cxnId="{EEBE0104-F429-4411-99FB-41EE14798521}">
      <dgm:prSet/>
      <dgm:spPr/>
      <dgm:t>
        <a:bodyPr/>
        <a:lstStyle/>
        <a:p>
          <a:endParaRPr lang="pl-PL"/>
        </a:p>
      </dgm:t>
    </dgm:pt>
    <dgm:pt modelId="{15AA68F0-9473-4486-A827-84E3E1F7F394}" type="pres">
      <dgm:prSet presAssocID="{32F67842-082D-4874-9736-3E47F0BC503D}" presName="Name0" presStyleCnt="0">
        <dgm:presLayoutVars>
          <dgm:dir/>
          <dgm:animLvl val="lvl"/>
          <dgm:resizeHandles val="exact"/>
        </dgm:presLayoutVars>
      </dgm:prSet>
      <dgm:spPr/>
    </dgm:pt>
    <dgm:pt modelId="{9B6A6B6C-CC50-44C4-8989-49019EBBE7DC}" type="pres">
      <dgm:prSet presAssocID="{32F67842-082D-4874-9736-3E47F0BC503D}" presName="dummy" presStyleCnt="0"/>
      <dgm:spPr/>
    </dgm:pt>
    <dgm:pt modelId="{A98F29E1-71CB-4BF5-A9BF-2865DD00FCF6}" type="pres">
      <dgm:prSet presAssocID="{32F67842-082D-4874-9736-3E47F0BC503D}" presName="linH" presStyleCnt="0"/>
      <dgm:spPr/>
    </dgm:pt>
    <dgm:pt modelId="{7B0B9F49-43E9-4930-BDCA-281A0238BDC4}" type="pres">
      <dgm:prSet presAssocID="{32F67842-082D-4874-9736-3E47F0BC503D}" presName="padding1" presStyleCnt="0"/>
      <dgm:spPr/>
    </dgm:pt>
    <dgm:pt modelId="{E9602BAA-5B2B-4F02-8B33-94B3F8B4E1ED}" type="pres">
      <dgm:prSet presAssocID="{2C5EA841-A014-4880-ABD5-70888C6390B8}" presName="linV" presStyleCnt="0"/>
      <dgm:spPr/>
    </dgm:pt>
    <dgm:pt modelId="{B80FE73C-3A88-4801-BFD5-423ACB7FB958}" type="pres">
      <dgm:prSet presAssocID="{2C5EA841-A014-4880-ABD5-70888C6390B8}" presName="spVertical1" presStyleCnt="0"/>
      <dgm:spPr/>
    </dgm:pt>
    <dgm:pt modelId="{028FEDDD-0934-4573-9934-E239758B3A51}" type="pres">
      <dgm:prSet presAssocID="{2C5EA841-A014-4880-ABD5-70888C6390B8}" presName="parTx" presStyleLbl="revTx" presStyleIdx="0" presStyleCnt="1" custScaleY="190443" custLinFactNeighborX="7101" custLinFactNeighborY="4285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814281-CCD5-44D1-BCEC-6172D23A5AD1}" type="pres">
      <dgm:prSet presAssocID="{2C5EA841-A014-4880-ABD5-70888C6390B8}" presName="spVertical2" presStyleCnt="0"/>
      <dgm:spPr/>
    </dgm:pt>
    <dgm:pt modelId="{CD5EDBD0-D361-4570-886A-1C2F0601BA4C}" type="pres">
      <dgm:prSet presAssocID="{2C5EA841-A014-4880-ABD5-70888C6390B8}" presName="spVertical3" presStyleCnt="0"/>
      <dgm:spPr/>
    </dgm:pt>
    <dgm:pt modelId="{E228B1B5-9F37-49DF-B6E4-0ABD89500204}" type="pres">
      <dgm:prSet presAssocID="{32F67842-082D-4874-9736-3E47F0BC503D}" presName="padding2" presStyleCnt="0"/>
      <dgm:spPr/>
    </dgm:pt>
    <dgm:pt modelId="{BF70EEAD-F09E-488B-B5E6-3F8CA204567C}" type="pres">
      <dgm:prSet presAssocID="{32F67842-082D-4874-9736-3E47F0BC503D}" presName="negArrow" presStyleCnt="0"/>
      <dgm:spPr/>
    </dgm:pt>
    <dgm:pt modelId="{79695BA4-9F91-4456-83DB-AA21527618CF}" type="pres">
      <dgm:prSet presAssocID="{32F67842-082D-4874-9736-3E47F0BC503D}" presName="backgroundArrow" presStyleLbl="node1" presStyleIdx="0" presStyleCnt="1" custAng="0" custScaleY="277814" custLinFactNeighborX="10474" custLinFactNeighborY="-69454"/>
      <dgm:spPr>
        <a:solidFill>
          <a:schemeClr val="tx2">
            <a:lumMod val="40000"/>
            <a:lumOff val="6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endParaRPr lang="pl-PL"/>
        </a:p>
      </dgm:t>
    </dgm:pt>
  </dgm:ptLst>
  <dgm:cxnLst>
    <dgm:cxn modelId="{EEBE0104-F429-4411-99FB-41EE14798521}" srcId="{32F67842-082D-4874-9736-3E47F0BC503D}" destId="{2C5EA841-A014-4880-ABD5-70888C6390B8}" srcOrd="0" destOrd="0" parTransId="{EE812D94-36AB-490E-B6F8-41D94C122851}" sibTransId="{E763D72E-9C30-4607-9D58-18CA4955456F}"/>
    <dgm:cxn modelId="{DB022E37-DC39-44EE-B511-5B5DBBAA660B}" type="presOf" srcId="{32F67842-082D-4874-9736-3E47F0BC503D}" destId="{15AA68F0-9473-4486-A827-84E3E1F7F394}" srcOrd="0" destOrd="0" presId="urn:microsoft.com/office/officeart/2005/8/layout/hProcess3"/>
    <dgm:cxn modelId="{3883E8F4-7733-4517-9CDE-0BA3B00433D3}" type="presOf" srcId="{2C5EA841-A014-4880-ABD5-70888C6390B8}" destId="{028FEDDD-0934-4573-9934-E239758B3A51}" srcOrd="0" destOrd="0" presId="urn:microsoft.com/office/officeart/2005/8/layout/hProcess3"/>
    <dgm:cxn modelId="{85B8B9FE-3FCD-4E46-9199-82CE996263BD}" type="presParOf" srcId="{15AA68F0-9473-4486-A827-84E3E1F7F394}" destId="{9B6A6B6C-CC50-44C4-8989-49019EBBE7DC}" srcOrd="0" destOrd="0" presId="urn:microsoft.com/office/officeart/2005/8/layout/hProcess3"/>
    <dgm:cxn modelId="{CBECA78C-1774-4A60-A4A1-A97D3D6046E1}" type="presParOf" srcId="{15AA68F0-9473-4486-A827-84E3E1F7F394}" destId="{A98F29E1-71CB-4BF5-A9BF-2865DD00FCF6}" srcOrd="1" destOrd="0" presId="urn:microsoft.com/office/officeart/2005/8/layout/hProcess3"/>
    <dgm:cxn modelId="{9D299CE3-2624-4BEA-B083-2E7CDE565DFE}" type="presParOf" srcId="{A98F29E1-71CB-4BF5-A9BF-2865DD00FCF6}" destId="{7B0B9F49-43E9-4930-BDCA-281A0238BDC4}" srcOrd="0" destOrd="0" presId="urn:microsoft.com/office/officeart/2005/8/layout/hProcess3"/>
    <dgm:cxn modelId="{B135629F-D1CA-4F72-8846-040ECF77A515}" type="presParOf" srcId="{A98F29E1-71CB-4BF5-A9BF-2865DD00FCF6}" destId="{E9602BAA-5B2B-4F02-8B33-94B3F8B4E1ED}" srcOrd="1" destOrd="0" presId="urn:microsoft.com/office/officeart/2005/8/layout/hProcess3"/>
    <dgm:cxn modelId="{9B28B122-EB4A-4979-A7EB-D5EE62222AAD}" type="presParOf" srcId="{E9602BAA-5B2B-4F02-8B33-94B3F8B4E1ED}" destId="{B80FE73C-3A88-4801-BFD5-423ACB7FB958}" srcOrd="0" destOrd="0" presId="urn:microsoft.com/office/officeart/2005/8/layout/hProcess3"/>
    <dgm:cxn modelId="{A0F52054-468D-4FB2-910D-ED19138702E5}" type="presParOf" srcId="{E9602BAA-5B2B-4F02-8B33-94B3F8B4E1ED}" destId="{028FEDDD-0934-4573-9934-E239758B3A51}" srcOrd="1" destOrd="0" presId="urn:microsoft.com/office/officeart/2005/8/layout/hProcess3"/>
    <dgm:cxn modelId="{E5A09F5E-E3E5-4568-BD60-3AB1F90B35AB}" type="presParOf" srcId="{E9602BAA-5B2B-4F02-8B33-94B3F8B4E1ED}" destId="{54814281-CCD5-44D1-BCEC-6172D23A5AD1}" srcOrd="2" destOrd="0" presId="urn:microsoft.com/office/officeart/2005/8/layout/hProcess3"/>
    <dgm:cxn modelId="{3E6B705B-8DD6-4384-B879-1625C2582236}" type="presParOf" srcId="{E9602BAA-5B2B-4F02-8B33-94B3F8B4E1ED}" destId="{CD5EDBD0-D361-4570-886A-1C2F0601BA4C}" srcOrd="3" destOrd="0" presId="urn:microsoft.com/office/officeart/2005/8/layout/hProcess3"/>
    <dgm:cxn modelId="{FF02CB62-BDA4-4D42-B70B-27ED16F72A66}" type="presParOf" srcId="{A98F29E1-71CB-4BF5-A9BF-2865DD00FCF6}" destId="{E228B1B5-9F37-49DF-B6E4-0ABD89500204}" srcOrd="2" destOrd="0" presId="urn:microsoft.com/office/officeart/2005/8/layout/hProcess3"/>
    <dgm:cxn modelId="{DE91C57A-1768-4177-93DE-2B4DD97BC977}" type="presParOf" srcId="{A98F29E1-71CB-4BF5-A9BF-2865DD00FCF6}" destId="{BF70EEAD-F09E-488B-B5E6-3F8CA204567C}" srcOrd="3" destOrd="0" presId="urn:microsoft.com/office/officeart/2005/8/layout/hProcess3"/>
    <dgm:cxn modelId="{0418DC7E-9219-4871-98F8-9C1D2CD35FA7}" type="presParOf" srcId="{A98F29E1-71CB-4BF5-A9BF-2865DD00FCF6}" destId="{79695BA4-9F91-4456-83DB-AA21527618C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0B32286-CB90-47E1-819D-E2B0D2D86F2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C37A5F53-F62B-498A-991D-EC4CEE7B846B}">
      <dgm:prSet phldrT="[Tekst]" custT="1"/>
      <dgm:spPr/>
      <dgm:t>
        <a:bodyPr/>
        <a:lstStyle/>
        <a:p>
          <a:r>
            <a:rPr lang="pl-PL" sz="1800" b="1" dirty="0" smtClean="0"/>
            <a:t>Urząd Marszałkowski</a:t>
          </a:r>
          <a:endParaRPr lang="pl-PL" sz="1800" b="1" dirty="0"/>
        </a:p>
      </dgm:t>
    </dgm:pt>
    <dgm:pt modelId="{C60D3407-DE19-461B-9038-A02EB12DBE94}" type="parTrans" cxnId="{903292AF-9475-419A-91BB-3A434FBBB371}">
      <dgm:prSet/>
      <dgm:spPr/>
      <dgm:t>
        <a:bodyPr/>
        <a:lstStyle/>
        <a:p>
          <a:endParaRPr lang="pl-PL"/>
        </a:p>
      </dgm:t>
    </dgm:pt>
    <dgm:pt modelId="{1BB95D8C-D99C-4BAE-8085-E9E665577283}" type="sibTrans" cxnId="{903292AF-9475-419A-91BB-3A434FBBB371}">
      <dgm:prSet/>
      <dgm:spPr/>
      <dgm:t>
        <a:bodyPr/>
        <a:lstStyle/>
        <a:p>
          <a:endParaRPr lang="pl-PL"/>
        </a:p>
      </dgm:t>
    </dgm:pt>
    <dgm:pt modelId="{6A39C969-4066-4BC5-98FF-01D651D74AC1}">
      <dgm:prSet phldrT="[Tekst]"/>
      <dgm:spPr/>
      <dgm:t>
        <a:bodyPr/>
        <a:lstStyle/>
        <a:p>
          <a:r>
            <a:rPr lang="pl-PL" b="1" dirty="0" smtClean="0"/>
            <a:t>dokument POP</a:t>
          </a:r>
          <a:endParaRPr lang="pl-PL" b="1" dirty="0"/>
        </a:p>
      </dgm:t>
    </dgm:pt>
    <dgm:pt modelId="{605AEDE1-5F73-4559-99BF-B031B5868548}" type="parTrans" cxnId="{FBE0338A-12BE-40A9-965F-F072F801BBC0}">
      <dgm:prSet/>
      <dgm:spPr/>
      <dgm:t>
        <a:bodyPr/>
        <a:lstStyle/>
        <a:p>
          <a:endParaRPr lang="pl-PL"/>
        </a:p>
      </dgm:t>
    </dgm:pt>
    <dgm:pt modelId="{27C66595-9E01-4E0F-B8B7-EC4635EC58BA}" type="sibTrans" cxnId="{FBE0338A-12BE-40A9-965F-F072F801BBC0}">
      <dgm:prSet/>
      <dgm:spPr/>
      <dgm:t>
        <a:bodyPr/>
        <a:lstStyle/>
        <a:p>
          <a:endParaRPr lang="pl-PL"/>
        </a:p>
      </dgm:t>
    </dgm:pt>
    <dgm:pt modelId="{46456E39-916F-42A0-A4A7-5B219F355CE0}">
      <dgm:prSet phldrT="[Tekst]"/>
      <dgm:spPr/>
      <dgm:t>
        <a:bodyPr/>
        <a:lstStyle/>
        <a:p>
          <a:r>
            <a:rPr lang="pl-PL" b="1" dirty="0" smtClean="0"/>
            <a:t>Sejmik Województwa</a:t>
          </a:r>
          <a:endParaRPr lang="pl-PL" b="1" dirty="0"/>
        </a:p>
      </dgm:t>
    </dgm:pt>
    <dgm:pt modelId="{FBB64294-AF26-4E09-B2E4-F4CCAC51E9BE}" type="parTrans" cxnId="{67D5F27F-D4BF-4446-A2BB-42F561A88157}">
      <dgm:prSet/>
      <dgm:spPr/>
      <dgm:t>
        <a:bodyPr/>
        <a:lstStyle/>
        <a:p>
          <a:endParaRPr lang="pl-PL"/>
        </a:p>
      </dgm:t>
    </dgm:pt>
    <dgm:pt modelId="{ADF667B4-3948-4D92-9712-F957EA94E43B}" type="sibTrans" cxnId="{67D5F27F-D4BF-4446-A2BB-42F561A88157}">
      <dgm:prSet/>
      <dgm:spPr/>
      <dgm:t>
        <a:bodyPr/>
        <a:lstStyle/>
        <a:p>
          <a:endParaRPr lang="pl-PL"/>
        </a:p>
      </dgm:t>
    </dgm:pt>
    <dgm:pt modelId="{5AA61251-E1E0-4780-AF15-3DD67080D6BF}">
      <dgm:prSet phldrT="[Tekst]"/>
      <dgm:spPr/>
      <dgm:t>
        <a:bodyPr/>
        <a:lstStyle/>
        <a:p>
          <a:r>
            <a:rPr lang="pl-PL" b="1" dirty="0" smtClean="0"/>
            <a:t>uchwała w sprawie POP</a:t>
          </a:r>
          <a:endParaRPr lang="pl-PL" b="1" dirty="0"/>
        </a:p>
      </dgm:t>
    </dgm:pt>
    <dgm:pt modelId="{0FDD364A-E1FB-423F-A4E2-DD2DFC4EF717}" type="parTrans" cxnId="{4596B479-DDD7-4A53-A96E-26DEEB7BFDCD}">
      <dgm:prSet/>
      <dgm:spPr/>
      <dgm:t>
        <a:bodyPr/>
        <a:lstStyle/>
        <a:p>
          <a:endParaRPr lang="pl-PL"/>
        </a:p>
      </dgm:t>
    </dgm:pt>
    <dgm:pt modelId="{7C4CC7EC-8C41-4240-AAA6-4F18A90ACF4E}" type="sibTrans" cxnId="{4596B479-DDD7-4A53-A96E-26DEEB7BFDCD}">
      <dgm:prSet/>
      <dgm:spPr/>
      <dgm:t>
        <a:bodyPr/>
        <a:lstStyle/>
        <a:p>
          <a:endParaRPr lang="pl-PL"/>
        </a:p>
      </dgm:t>
    </dgm:pt>
    <dgm:pt modelId="{C2904F3B-DC99-426E-8ED1-859CFFE35004}" type="pres">
      <dgm:prSet presAssocID="{60B32286-CB90-47E1-819D-E2B0D2D86F2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D664F697-3DE1-456C-A4AD-7128A96FE9DE}" type="pres">
      <dgm:prSet presAssocID="{C37A5F53-F62B-498A-991D-EC4CEE7B846B}" presName="composite" presStyleCnt="0"/>
      <dgm:spPr/>
    </dgm:pt>
    <dgm:pt modelId="{402C7EDE-49B0-4D92-B40A-AF703E0A4649}" type="pres">
      <dgm:prSet presAssocID="{C37A5F53-F62B-498A-991D-EC4CEE7B846B}" presName="parTx" presStyleLbl="node1" presStyleIdx="0" presStyleCnt="2" custScaleX="1191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0ED63E1-A6CE-4287-B731-69E26CE14899}" type="pres">
      <dgm:prSet presAssocID="{C37A5F53-F62B-498A-991D-EC4CEE7B846B}" presName="desTx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032AF36-738D-4E01-BD55-2626AC5C1266}" type="pres">
      <dgm:prSet presAssocID="{1BB95D8C-D99C-4BAE-8085-E9E665577283}" presName="space" presStyleCnt="0"/>
      <dgm:spPr/>
    </dgm:pt>
    <dgm:pt modelId="{1BDEF54F-F742-4BF8-8208-3D6CF9AD9BDC}" type="pres">
      <dgm:prSet presAssocID="{46456E39-916F-42A0-A4A7-5B219F355CE0}" presName="composite" presStyleCnt="0"/>
      <dgm:spPr/>
    </dgm:pt>
    <dgm:pt modelId="{64A0BD29-91E1-4664-943B-BB2E26A3A90F}" type="pres">
      <dgm:prSet presAssocID="{46456E39-916F-42A0-A4A7-5B219F355CE0}" presName="parTx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C072572-927D-4E79-B312-07280F64D2E9}" type="pres">
      <dgm:prSet presAssocID="{46456E39-916F-42A0-A4A7-5B219F355CE0}" presName="desTx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82D954F8-8B1F-4D99-B0D2-93C44C6CBF43}" type="presOf" srcId="{C37A5F53-F62B-498A-991D-EC4CEE7B846B}" destId="{402C7EDE-49B0-4D92-B40A-AF703E0A4649}" srcOrd="0" destOrd="0" presId="urn:microsoft.com/office/officeart/2005/8/layout/chevron1"/>
    <dgm:cxn modelId="{903292AF-9475-419A-91BB-3A434FBBB371}" srcId="{60B32286-CB90-47E1-819D-E2B0D2D86F28}" destId="{C37A5F53-F62B-498A-991D-EC4CEE7B846B}" srcOrd="0" destOrd="0" parTransId="{C60D3407-DE19-461B-9038-A02EB12DBE94}" sibTransId="{1BB95D8C-D99C-4BAE-8085-E9E665577283}"/>
    <dgm:cxn modelId="{67D5F27F-D4BF-4446-A2BB-42F561A88157}" srcId="{60B32286-CB90-47E1-819D-E2B0D2D86F28}" destId="{46456E39-916F-42A0-A4A7-5B219F355CE0}" srcOrd="1" destOrd="0" parTransId="{FBB64294-AF26-4E09-B2E4-F4CCAC51E9BE}" sibTransId="{ADF667B4-3948-4D92-9712-F957EA94E43B}"/>
    <dgm:cxn modelId="{422548E7-B921-4E4B-84B7-799EEE712FBA}" type="presOf" srcId="{6A39C969-4066-4BC5-98FF-01D651D74AC1}" destId="{A0ED63E1-A6CE-4287-B731-69E26CE14899}" srcOrd="0" destOrd="0" presId="urn:microsoft.com/office/officeart/2005/8/layout/chevron1"/>
    <dgm:cxn modelId="{4596B479-DDD7-4A53-A96E-26DEEB7BFDCD}" srcId="{46456E39-916F-42A0-A4A7-5B219F355CE0}" destId="{5AA61251-E1E0-4780-AF15-3DD67080D6BF}" srcOrd="0" destOrd="0" parTransId="{0FDD364A-E1FB-423F-A4E2-DD2DFC4EF717}" sibTransId="{7C4CC7EC-8C41-4240-AAA6-4F18A90ACF4E}"/>
    <dgm:cxn modelId="{37C9046F-DBAA-4B09-9D07-F5B4867DE350}" type="presOf" srcId="{60B32286-CB90-47E1-819D-E2B0D2D86F28}" destId="{C2904F3B-DC99-426E-8ED1-859CFFE35004}" srcOrd="0" destOrd="0" presId="urn:microsoft.com/office/officeart/2005/8/layout/chevron1"/>
    <dgm:cxn modelId="{A9CF7335-514E-4072-96B5-63FD6A52464B}" type="presOf" srcId="{46456E39-916F-42A0-A4A7-5B219F355CE0}" destId="{64A0BD29-91E1-4664-943B-BB2E26A3A90F}" srcOrd="0" destOrd="0" presId="urn:microsoft.com/office/officeart/2005/8/layout/chevron1"/>
    <dgm:cxn modelId="{4D3DFBF8-3824-4435-925F-424138F0FF89}" type="presOf" srcId="{5AA61251-E1E0-4780-AF15-3DD67080D6BF}" destId="{EC072572-927D-4E79-B312-07280F64D2E9}" srcOrd="0" destOrd="0" presId="urn:microsoft.com/office/officeart/2005/8/layout/chevron1"/>
    <dgm:cxn modelId="{FBE0338A-12BE-40A9-965F-F072F801BBC0}" srcId="{C37A5F53-F62B-498A-991D-EC4CEE7B846B}" destId="{6A39C969-4066-4BC5-98FF-01D651D74AC1}" srcOrd="0" destOrd="0" parTransId="{605AEDE1-5F73-4559-99BF-B031B5868548}" sibTransId="{27C66595-9E01-4E0F-B8B7-EC4635EC58BA}"/>
    <dgm:cxn modelId="{B0CB13D6-CBA8-44B8-9CA9-7DCD16913925}" type="presParOf" srcId="{C2904F3B-DC99-426E-8ED1-859CFFE35004}" destId="{D664F697-3DE1-456C-A4AD-7128A96FE9DE}" srcOrd="0" destOrd="0" presId="urn:microsoft.com/office/officeart/2005/8/layout/chevron1"/>
    <dgm:cxn modelId="{5ACC0EC4-7175-4781-9BC2-F86B5A28B4EA}" type="presParOf" srcId="{D664F697-3DE1-456C-A4AD-7128A96FE9DE}" destId="{402C7EDE-49B0-4D92-B40A-AF703E0A4649}" srcOrd="0" destOrd="0" presId="urn:microsoft.com/office/officeart/2005/8/layout/chevron1"/>
    <dgm:cxn modelId="{06E9B3AF-0B23-4327-A223-7D5356DDC3FC}" type="presParOf" srcId="{D664F697-3DE1-456C-A4AD-7128A96FE9DE}" destId="{A0ED63E1-A6CE-4287-B731-69E26CE14899}" srcOrd="1" destOrd="0" presId="urn:microsoft.com/office/officeart/2005/8/layout/chevron1"/>
    <dgm:cxn modelId="{12F7B8F0-D43A-4260-82BE-C7B33C6CA421}" type="presParOf" srcId="{C2904F3B-DC99-426E-8ED1-859CFFE35004}" destId="{2032AF36-738D-4E01-BD55-2626AC5C1266}" srcOrd="1" destOrd="0" presId="urn:microsoft.com/office/officeart/2005/8/layout/chevron1"/>
    <dgm:cxn modelId="{223CD41B-EC29-47F5-8E73-2440951F2D0C}" type="presParOf" srcId="{C2904F3B-DC99-426E-8ED1-859CFFE35004}" destId="{1BDEF54F-F742-4BF8-8208-3D6CF9AD9BDC}" srcOrd="2" destOrd="0" presId="urn:microsoft.com/office/officeart/2005/8/layout/chevron1"/>
    <dgm:cxn modelId="{C25465DD-3DD9-4434-8EA3-CD9C4AEF5A6D}" type="presParOf" srcId="{1BDEF54F-F742-4BF8-8208-3D6CF9AD9BDC}" destId="{64A0BD29-91E1-4664-943B-BB2E26A3A90F}" srcOrd="0" destOrd="0" presId="urn:microsoft.com/office/officeart/2005/8/layout/chevron1"/>
    <dgm:cxn modelId="{25D033EC-1074-4169-84F8-649FE22DB522}" type="presParOf" srcId="{1BDEF54F-F742-4BF8-8208-3D6CF9AD9BDC}" destId="{EC072572-927D-4E79-B312-07280F64D2E9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60B32286-CB90-47E1-819D-E2B0D2D86F28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C37A5F53-F62B-498A-991D-EC4CEE7B846B}">
      <dgm:prSet phldrT="[Tekst]"/>
      <dgm:spPr/>
      <dgm:t>
        <a:bodyPr/>
        <a:lstStyle/>
        <a:p>
          <a:r>
            <a:rPr lang="pl-PL" b="1" dirty="0" smtClean="0"/>
            <a:t>realizacja POP</a:t>
          </a:r>
          <a:endParaRPr lang="pl-PL" b="1" dirty="0"/>
        </a:p>
      </dgm:t>
    </dgm:pt>
    <dgm:pt modelId="{C60D3407-DE19-461B-9038-A02EB12DBE94}" type="parTrans" cxnId="{903292AF-9475-419A-91BB-3A434FBBB371}">
      <dgm:prSet/>
      <dgm:spPr/>
      <dgm:t>
        <a:bodyPr/>
        <a:lstStyle/>
        <a:p>
          <a:endParaRPr lang="pl-PL"/>
        </a:p>
      </dgm:t>
    </dgm:pt>
    <dgm:pt modelId="{1BB95D8C-D99C-4BAE-8085-E9E665577283}" type="sibTrans" cxnId="{903292AF-9475-419A-91BB-3A434FBBB371}">
      <dgm:prSet/>
      <dgm:spPr/>
      <dgm:t>
        <a:bodyPr/>
        <a:lstStyle/>
        <a:p>
          <a:endParaRPr lang="pl-PL"/>
        </a:p>
      </dgm:t>
    </dgm:pt>
    <dgm:pt modelId="{46456E39-916F-42A0-A4A7-5B219F355CE0}">
      <dgm:prSet phldrT="[Tekst]"/>
      <dgm:spPr/>
      <dgm:t>
        <a:bodyPr/>
        <a:lstStyle/>
        <a:p>
          <a:r>
            <a:rPr lang="pl-PL" b="1" dirty="0" smtClean="0"/>
            <a:t>Urząd Miasta i Gminy</a:t>
          </a:r>
          <a:endParaRPr lang="pl-PL" b="1" dirty="0"/>
        </a:p>
      </dgm:t>
    </dgm:pt>
    <dgm:pt modelId="{FBB64294-AF26-4E09-B2E4-F4CCAC51E9BE}" type="parTrans" cxnId="{67D5F27F-D4BF-4446-A2BB-42F561A88157}">
      <dgm:prSet/>
      <dgm:spPr/>
      <dgm:t>
        <a:bodyPr/>
        <a:lstStyle/>
        <a:p>
          <a:endParaRPr lang="pl-PL"/>
        </a:p>
      </dgm:t>
    </dgm:pt>
    <dgm:pt modelId="{ADF667B4-3948-4D92-9712-F957EA94E43B}" type="sibTrans" cxnId="{67D5F27F-D4BF-4446-A2BB-42F561A88157}">
      <dgm:prSet/>
      <dgm:spPr/>
      <dgm:t>
        <a:bodyPr/>
        <a:lstStyle/>
        <a:p>
          <a:endParaRPr lang="pl-PL"/>
        </a:p>
      </dgm:t>
    </dgm:pt>
    <dgm:pt modelId="{6E11E3B7-53B4-4DBD-9B20-4D3C9185EB7E}">
      <dgm:prSet phldrT="[Tekst]"/>
      <dgm:spPr/>
      <dgm:t>
        <a:bodyPr/>
        <a:lstStyle/>
        <a:p>
          <a:r>
            <a:rPr lang="pl-PL" b="1" dirty="0" smtClean="0"/>
            <a:t>Starostwo powiatowe</a:t>
          </a:r>
          <a:endParaRPr lang="pl-PL" b="1" dirty="0"/>
        </a:p>
      </dgm:t>
    </dgm:pt>
    <dgm:pt modelId="{4230FAFA-1D87-4F2C-A8A1-2D8D6CFC201E}" type="parTrans" cxnId="{2F5AC864-1589-4C12-BD21-344B702A1CB2}">
      <dgm:prSet/>
      <dgm:spPr/>
      <dgm:t>
        <a:bodyPr/>
        <a:lstStyle/>
        <a:p>
          <a:endParaRPr lang="pl-PL"/>
        </a:p>
      </dgm:t>
    </dgm:pt>
    <dgm:pt modelId="{A451EADF-7B4B-4837-BC4A-0FCFBEE0193D}" type="sibTrans" cxnId="{2F5AC864-1589-4C12-BD21-344B702A1CB2}">
      <dgm:prSet/>
      <dgm:spPr/>
      <dgm:t>
        <a:bodyPr/>
        <a:lstStyle/>
        <a:p>
          <a:endParaRPr lang="pl-PL"/>
        </a:p>
      </dgm:t>
    </dgm:pt>
    <dgm:pt modelId="{C589E8A4-9FB1-483A-9968-D54AECEAC5F2}" type="pres">
      <dgm:prSet presAssocID="{60B32286-CB90-47E1-819D-E2B0D2D86F2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B5C4DC1-7364-473C-8297-0A6715139E99}" type="pres">
      <dgm:prSet presAssocID="{60B32286-CB90-47E1-819D-E2B0D2D86F28}" presName="dummy" presStyleCnt="0"/>
      <dgm:spPr/>
    </dgm:pt>
    <dgm:pt modelId="{39113A55-4050-49DA-A243-DCD3FB12AD31}" type="pres">
      <dgm:prSet presAssocID="{60B32286-CB90-47E1-819D-E2B0D2D86F28}" presName="linH" presStyleCnt="0"/>
      <dgm:spPr/>
    </dgm:pt>
    <dgm:pt modelId="{600120F4-F493-4C60-B6DF-B9897D40EA63}" type="pres">
      <dgm:prSet presAssocID="{60B32286-CB90-47E1-819D-E2B0D2D86F28}" presName="padding1" presStyleCnt="0"/>
      <dgm:spPr/>
    </dgm:pt>
    <dgm:pt modelId="{1B40516F-D949-4AD8-BCB0-5BAB216F5BF4}" type="pres">
      <dgm:prSet presAssocID="{C37A5F53-F62B-498A-991D-EC4CEE7B846B}" presName="linV" presStyleCnt="0"/>
      <dgm:spPr/>
    </dgm:pt>
    <dgm:pt modelId="{DB029238-A3B9-4773-93EE-BCD46FBACC8B}" type="pres">
      <dgm:prSet presAssocID="{C37A5F53-F62B-498A-991D-EC4CEE7B846B}" presName="spVertical1" presStyleCnt="0"/>
      <dgm:spPr/>
    </dgm:pt>
    <dgm:pt modelId="{2709DB49-B3A8-4D88-8A32-141CE5A40CC9}" type="pres">
      <dgm:prSet presAssocID="{C37A5F53-F62B-498A-991D-EC4CEE7B846B}" presName="parTx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5BE36EE-AD2C-4491-9237-B3D2E3C89465}" type="pres">
      <dgm:prSet presAssocID="{C37A5F53-F62B-498A-991D-EC4CEE7B846B}" presName="spVertical2" presStyleCnt="0"/>
      <dgm:spPr/>
    </dgm:pt>
    <dgm:pt modelId="{782CE48C-145B-41C6-A3FC-81CE3F965CD9}" type="pres">
      <dgm:prSet presAssocID="{C37A5F53-F62B-498A-991D-EC4CEE7B846B}" presName="spVertical3" presStyleCnt="0"/>
      <dgm:spPr/>
    </dgm:pt>
    <dgm:pt modelId="{8313F2C5-C25F-4858-8387-0BFD83611AAC}" type="pres">
      <dgm:prSet presAssocID="{C37A5F53-F62B-498A-991D-EC4CEE7B846B}" presName="desTx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B028CB0-C3BC-4C4F-AFB7-BA0F68104939}" type="pres">
      <dgm:prSet presAssocID="{60B32286-CB90-47E1-819D-E2B0D2D86F28}" presName="padding2" presStyleCnt="0"/>
      <dgm:spPr/>
    </dgm:pt>
    <dgm:pt modelId="{D529C735-27D6-4A4C-9613-B440DB25097F}" type="pres">
      <dgm:prSet presAssocID="{60B32286-CB90-47E1-819D-E2B0D2D86F28}" presName="negArrow" presStyleCnt="0"/>
      <dgm:spPr/>
    </dgm:pt>
    <dgm:pt modelId="{999B7E26-4042-4DEA-AD67-01DC98DDAEE1}" type="pres">
      <dgm:prSet presAssocID="{60B32286-CB90-47E1-819D-E2B0D2D86F28}" presName="backgroundArrow" presStyleLbl="node1" presStyleIdx="0" presStyleCnt="1"/>
      <dgm:spPr/>
    </dgm:pt>
  </dgm:ptLst>
  <dgm:cxnLst>
    <dgm:cxn modelId="{7D9833EC-D41F-4706-AD38-BC0F4941CFE8}" type="presOf" srcId="{6E11E3B7-53B4-4DBD-9B20-4D3C9185EB7E}" destId="{8313F2C5-C25F-4858-8387-0BFD83611AAC}" srcOrd="0" destOrd="1" presId="urn:microsoft.com/office/officeart/2005/8/layout/hProcess3"/>
    <dgm:cxn modelId="{903292AF-9475-419A-91BB-3A434FBBB371}" srcId="{60B32286-CB90-47E1-819D-E2B0D2D86F28}" destId="{C37A5F53-F62B-498A-991D-EC4CEE7B846B}" srcOrd="0" destOrd="0" parTransId="{C60D3407-DE19-461B-9038-A02EB12DBE94}" sibTransId="{1BB95D8C-D99C-4BAE-8085-E9E665577283}"/>
    <dgm:cxn modelId="{67D5F27F-D4BF-4446-A2BB-42F561A88157}" srcId="{C37A5F53-F62B-498A-991D-EC4CEE7B846B}" destId="{46456E39-916F-42A0-A4A7-5B219F355CE0}" srcOrd="0" destOrd="0" parTransId="{FBB64294-AF26-4E09-B2E4-F4CCAC51E9BE}" sibTransId="{ADF667B4-3948-4D92-9712-F957EA94E43B}"/>
    <dgm:cxn modelId="{56675463-4D6C-4183-B9F1-1512657CB0F3}" type="presOf" srcId="{46456E39-916F-42A0-A4A7-5B219F355CE0}" destId="{8313F2C5-C25F-4858-8387-0BFD83611AAC}" srcOrd="0" destOrd="0" presId="urn:microsoft.com/office/officeart/2005/8/layout/hProcess3"/>
    <dgm:cxn modelId="{2F5AC864-1589-4C12-BD21-344B702A1CB2}" srcId="{C37A5F53-F62B-498A-991D-EC4CEE7B846B}" destId="{6E11E3B7-53B4-4DBD-9B20-4D3C9185EB7E}" srcOrd="1" destOrd="0" parTransId="{4230FAFA-1D87-4F2C-A8A1-2D8D6CFC201E}" sibTransId="{A451EADF-7B4B-4837-BC4A-0FCFBEE0193D}"/>
    <dgm:cxn modelId="{7E208E71-E8BB-476C-8DD5-BF25AB407AEA}" type="presOf" srcId="{60B32286-CB90-47E1-819D-E2B0D2D86F28}" destId="{C589E8A4-9FB1-483A-9968-D54AECEAC5F2}" srcOrd="0" destOrd="0" presId="urn:microsoft.com/office/officeart/2005/8/layout/hProcess3"/>
    <dgm:cxn modelId="{5E1D22B4-F104-45E7-8549-23D69A636E83}" type="presOf" srcId="{C37A5F53-F62B-498A-991D-EC4CEE7B846B}" destId="{2709DB49-B3A8-4D88-8A32-141CE5A40CC9}" srcOrd="0" destOrd="0" presId="urn:microsoft.com/office/officeart/2005/8/layout/hProcess3"/>
    <dgm:cxn modelId="{3AF4D260-5F49-4774-B35D-6CCB1595F6D4}" type="presParOf" srcId="{C589E8A4-9FB1-483A-9968-D54AECEAC5F2}" destId="{6B5C4DC1-7364-473C-8297-0A6715139E99}" srcOrd="0" destOrd="0" presId="urn:microsoft.com/office/officeart/2005/8/layout/hProcess3"/>
    <dgm:cxn modelId="{102DEFB0-A557-47D4-9E53-4F12E9AB1D90}" type="presParOf" srcId="{C589E8A4-9FB1-483A-9968-D54AECEAC5F2}" destId="{39113A55-4050-49DA-A243-DCD3FB12AD31}" srcOrd="1" destOrd="0" presId="urn:microsoft.com/office/officeart/2005/8/layout/hProcess3"/>
    <dgm:cxn modelId="{9240309F-5FF1-4CFE-AC36-C42C30C8A711}" type="presParOf" srcId="{39113A55-4050-49DA-A243-DCD3FB12AD31}" destId="{600120F4-F493-4C60-B6DF-B9897D40EA63}" srcOrd="0" destOrd="0" presId="urn:microsoft.com/office/officeart/2005/8/layout/hProcess3"/>
    <dgm:cxn modelId="{6CE986F7-BC6F-41F3-96F6-2DDF8E329514}" type="presParOf" srcId="{39113A55-4050-49DA-A243-DCD3FB12AD31}" destId="{1B40516F-D949-4AD8-BCB0-5BAB216F5BF4}" srcOrd="1" destOrd="0" presId="urn:microsoft.com/office/officeart/2005/8/layout/hProcess3"/>
    <dgm:cxn modelId="{6CF9BDF4-C037-48EA-9362-9BFF9EFFBB08}" type="presParOf" srcId="{1B40516F-D949-4AD8-BCB0-5BAB216F5BF4}" destId="{DB029238-A3B9-4773-93EE-BCD46FBACC8B}" srcOrd="0" destOrd="0" presId="urn:microsoft.com/office/officeart/2005/8/layout/hProcess3"/>
    <dgm:cxn modelId="{37AAA847-5448-4BA5-8C94-5A3845440F4D}" type="presParOf" srcId="{1B40516F-D949-4AD8-BCB0-5BAB216F5BF4}" destId="{2709DB49-B3A8-4D88-8A32-141CE5A40CC9}" srcOrd="1" destOrd="0" presId="urn:microsoft.com/office/officeart/2005/8/layout/hProcess3"/>
    <dgm:cxn modelId="{2F8C6705-8BAD-47C6-A525-692E1749897B}" type="presParOf" srcId="{1B40516F-D949-4AD8-BCB0-5BAB216F5BF4}" destId="{65BE36EE-AD2C-4491-9237-B3D2E3C89465}" srcOrd="2" destOrd="0" presId="urn:microsoft.com/office/officeart/2005/8/layout/hProcess3"/>
    <dgm:cxn modelId="{037EB344-4DF2-490A-A953-CDEB74D0AA82}" type="presParOf" srcId="{1B40516F-D949-4AD8-BCB0-5BAB216F5BF4}" destId="{782CE48C-145B-41C6-A3FC-81CE3F965CD9}" srcOrd="3" destOrd="0" presId="urn:microsoft.com/office/officeart/2005/8/layout/hProcess3"/>
    <dgm:cxn modelId="{3FD42DDC-4589-47BC-9B73-86B335C2A0EB}" type="presParOf" srcId="{1B40516F-D949-4AD8-BCB0-5BAB216F5BF4}" destId="{8313F2C5-C25F-4858-8387-0BFD83611AAC}" srcOrd="4" destOrd="0" presId="urn:microsoft.com/office/officeart/2005/8/layout/hProcess3"/>
    <dgm:cxn modelId="{5D4FE2C3-F58D-4802-8CD4-73872A122063}" type="presParOf" srcId="{39113A55-4050-49DA-A243-DCD3FB12AD31}" destId="{1B028CB0-C3BC-4C4F-AFB7-BA0F68104939}" srcOrd="2" destOrd="0" presId="urn:microsoft.com/office/officeart/2005/8/layout/hProcess3"/>
    <dgm:cxn modelId="{0536A7B1-0B81-4143-926A-28564AF05574}" type="presParOf" srcId="{39113A55-4050-49DA-A243-DCD3FB12AD31}" destId="{D529C735-27D6-4A4C-9613-B440DB25097F}" srcOrd="3" destOrd="0" presId="urn:microsoft.com/office/officeart/2005/8/layout/hProcess3"/>
    <dgm:cxn modelId="{1C34AB89-F637-472B-B370-7FF8147EF538}" type="presParOf" srcId="{39113A55-4050-49DA-A243-DCD3FB12AD31}" destId="{999B7E26-4042-4DEA-AD67-01DC98DDAEE1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D05C2A-F80E-48C7-AA0D-FB12F5F71F0F}">
      <dsp:nvSpPr>
        <dsp:cNvPr id="0" name=""/>
        <dsp:cNvSpPr/>
      </dsp:nvSpPr>
      <dsp:spPr>
        <a:xfrm>
          <a:off x="2721341" y="347066"/>
          <a:ext cx="1299697" cy="86689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/>
            <a:t>9 stref</a:t>
          </a:r>
          <a:endParaRPr lang="pl-PL" sz="2200" kern="1200" dirty="0"/>
        </a:p>
      </dsp:txBody>
      <dsp:txXfrm>
        <a:off x="2929292" y="347066"/>
        <a:ext cx="1091745" cy="866898"/>
      </dsp:txXfrm>
    </dsp:sp>
    <dsp:sp modelId="{C25C8CFD-F1E6-40A9-B759-AB73CAA680DA}">
      <dsp:nvSpPr>
        <dsp:cNvPr id="0" name=""/>
        <dsp:cNvSpPr/>
      </dsp:nvSpPr>
      <dsp:spPr>
        <a:xfrm>
          <a:off x="2028169" y="481"/>
          <a:ext cx="866464" cy="86646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/>
            <a:t>pył PM10</a:t>
          </a:r>
          <a:endParaRPr lang="pl-PL" sz="1800" b="1" kern="1200" dirty="0"/>
        </a:p>
      </dsp:txBody>
      <dsp:txXfrm>
        <a:off x="2028169" y="481"/>
        <a:ext cx="866464" cy="866464"/>
      </dsp:txXfrm>
    </dsp:sp>
    <dsp:sp modelId="{FD7E683E-3600-49A6-8430-F6ECA4483AE2}">
      <dsp:nvSpPr>
        <dsp:cNvPr id="0" name=""/>
        <dsp:cNvSpPr/>
      </dsp:nvSpPr>
      <dsp:spPr>
        <a:xfrm>
          <a:off x="4887503" y="347066"/>
          <a:ext cx="1299697" cy="86689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/>
            <a:t>10 stref</a:t>
          </a:r>
          <a:endParaRPr lang="pl-PL" sz="2200" kern="1200" dirty="0"/>
        </a:p>
      </dsp:txBody>
      <dsp:txXfrm>
        <a:off x="5095454" y="347066"/>
        <a:ext cx="1091745" cy="866898"/>
      </dsp:txXfrm>
    </dsp:sp>
    <dsp:sp modelId="{EF93CC3D-9960-4399-A707-ED773BC34F0D}">
      <dsp:nvSpPr>
        <dsp:cNvPr id="0" name=""/>
        <dsp:cNvSpPr/>
      </dsp:nvSpPr>
      <dsp:spPr>
        <a:xfrm>
          <a:off x="4194331" y="481"/>
          <a:ext cx="866464" cy="86646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/>
            <a:t>B(a)P</a:t>
          </a:r>
          <a:endParaRPr lang="pl-PL" sz="1800" b="1" kern="1200" baseline="-25000" dirty="0"/>
        </a:p>
      </dsp:txBody>
      <dsp:txXfrm>
        <a:off x="4194331" y="481"/>
        <a:ext cx="866464" cy="86646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D05C2A-F80E-48C7-AA0D-FB12F5F71F0F}">
      <dsp:nvSpPr>
        <dsp:cNvPr id="0" name=""/>
        <dsp:cNvSpPr/>
      </dsp:nvSpPr>
      <dsp:spPr>
        <a:xfrm>
          <a:off x="749423" y="347045"/>
          <a:ext cx="1299805" cy="86697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9352" rIns="149352" bIns="149352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5 stref</a:t>
          </a:r>
          <a:endParaRPr lang="pl-PL" sz="2100" kern="1200" dirty="0"/>
        </a:p>
      </dsp:txBody>
      <dsp:txXfrm>
        <a:off x="957391" y="347045"/>
        <a:ext cx="1091836" cy="866970"/>
      </dsp:txXfrm>
    </dsp:sp>
    <dsp:sp modelId="{C25C8CFD-F1E6-40A9-B759-AB73CAA680DA}">
      <dsp:nvSpPr>
        <dsp:cNvPr id="0" name=""/>
        <dsp:cNvSpPr/>
      </dsp:nvSpPr>
      <dsp:spPr>
        <a:xfrm>
          <a:off x="56193" y="430"/>
          <a:ext cx="866536" cy="8665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pył PM10</a:t>
          </a:r>
          <a:endParaRPr lang="pl-PL" sz="1600" b="1" kern="1200" dirty="0"/>
        </a:p>
      </dsp:txBody>
      <dsp:txXfrm>
        <a:off x="56193" y="430"/>
        <a:ext cx="866536" cy="866536"/>
      </dsp:txXfrm>
    </dsp:sp>
    <dsp:sp modelId="{FD7E683E-3600-49A6-8430-F6ECA4483AE2}">
      <dsp:nvSpPr>
        <dsp:cNvPr id="0" name=""/>
        <dsp:cNvSpPr/>
      </dsp:nvSpPr>
      <dsp:spPr>
        <a:xfrm>
          <a:off x="2915765" y="347045"/>
          <a:ext cx="1299805" cy="86697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9352" rIns="149352" bIns="149352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5 stref</a:t>
          </a:r>
          <a:endParaRPr lang="pl-PL" sz="2100" kern="1200" dirty="0"/>
        </a:p>
      </dsp:txBody>
      <dsp:txXfrm>
        <a:off x="3123733" y="347045"/>
        <a:ext cx="1091836" cy="866970"/>
      </dsp:txXfrm>
    </dsp:sp>
    <dsp:sp modelId="{EF93CC3D-9960-4399-A707-ED773BC34F0D}">
      <dsp:nvSpPr>
        <dsp:cNvPr id="0" name=""/>
        <dsp:cNvSpPr/>
      </dsp:nvSpPr>
      <dsp:spPr>
        <a:xfrm>
          <a:off x="2222535" y="430"/>
          <a:ext cx="866536" cy="8665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B(a)P</a:t>
          </a:r>
          <a:endParaRPr lang="pl-PL" sz="1600" b="1" kern="1200" baseline="-25000" dirty="0"/>
        </a:p>
      </dsp:txBody>
      <dsp:txXfrm>
        <a:off x="2222535" y="430"/>
        <a:ext cx="866536" cy="866536"/>
      </dsp:txXfrm>
    </dsp:sp>
    <dsp:sp modelId="{53584A34-15A6-4C2E-9364-A8F8738758AD}">
      <dsp:nvSpPr>
        <dsp:cNvPr id="0" name=""/>
        <dsp:cNvSpPr/>
      </dsp:nvSpPr>
      <dsp:spPr>
        <a:xfrm>
          <a:off x="5082107" y="347045"/>
          <a:ext cx="1299805" cy="86697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9352" rIns="149352" bIns="149352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5 stref</a:t>
          </a:r>
          <a:endParaRPr lang="pl-PL" sz="2100" kern="1200" dirty="0"/>
        </a:p>
      </dsp:txBody>
      <dsp:txXfrm>
        <a:off x="5290075" y="347045"/>
        <a:ext cx="1091836" cy="866970"/>
      </dsp:txXfrm>
    </dsp:sp>
    <dsp:sp modelId="{E3888A73-10D2-48F4-89CA-937A93A9E39B}">
      <dsp:nvSpPr>
        <dsp:cNvPr id="0" name=""/>
        <dsp:cNvSpPr/>
      </dsp:nvSpPr>
      <dsp:spPr>
        <a:xfrm>
          <a:off x="4388877" y="430"/>
          <a:ext cx="866536" cy="8665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Pył PM2,5</a:t>
          </a:r>
          <a:endParaRPr lang="pl-PL" sz="1600" b="1" kern="1200" dirty="0"/>
        </a:p>
      </dsp:txBody>
      <dsp:txXfrm>
        <a:off x="4388877" y="430"/>
        <a:ext cx="866536" cy="866536"/>
      </dsp:txXfrm>
    </dsp:sp>
    <dsp:sp modelId="{330B73BB-5D84-4432-A0A2-FCFF7B526DE3}">
      <dsp:nvSpPr>
        <dsp:cNvPr id="0" name=""/>
        <dsp:cNvSpPr/>
      </dsp:nvSpPr>
      <dsp:spPr>
        <a:xfrm>
          <a:off x="7248449" y="347045"/>
          <a:ext cx="1299805" cy="86697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9352" rIns="149352" bIns="149352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Strefa śląska</a:t>
          </a:r>
          <a:endParaRPr lang="pl-PL" sz="2100" kern="1200" dirty="0"/>
        </a:p>
      </dsp:txBody>
      <dsp:txXfrm>
        <a:off x="7456418" y="347045"/>
        <a:ext cx="1091836" cy="866970"/>
      </dsp:txXfrm>
    </dsp:sp>
    <dsp:sp modelId="{C220D7BB-9713-431B-B2FD-E1CB5B9F5072}">
      <dsp:nvSpPr>
        <dsp:cNvPr id="0" name=""/>
        <dsp:cNvSpPr/>
      </dsp:nvSpPr>
      <dsp:spPr>
        <a:xfrm>
          <a:off x="6555219" y="430"/>
          <a:ext cx="866536" cy="8665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/>
            <a:t>SO</a:t>
          </a:r>
          <a:r>
            <a:rPr lang="pl-PL" sz="1800" b="1" kern="1200" baseline="-25000" dirty="0" smtClean="0"/>
            <a:t>2</a:t>
          </a:r>
          <a:endParaRPr lang="pl-PL" sz="1800" b="1" kern="1200" baseline="-25000" dirty="0"/>
        </a:p>
      </dsp:txBody>
      <dsp:txXfrm>
        <a:off x="6555219" y="430"/>
        <a:ext cx="866536" cy="86653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CC6AF65-4699-45E9-81B1-F81AA2AEB8DF}">
      <dsp:nvSpPr>
        <dsp:cNvPr id="0" name=""/>
        <dsp:cNvSpPr/>
      </dsp:nvSpPr>
      <dsp:spPr>
        <a:xfrm>
          <a:off x="3270" y="53817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IV 2011</a:t>
          </a:r>
          <a:endParaRPr lang="pl-PL" sz="1200" b="1" kern="1200" dirty="0"/>
        </a:p>
      </dsp:txBody>
      <dsp:txXfrm>
        <a:off x="3270" y="53817"/>
        <a:ext cx="984881" cy="393952"/>
      </dsp:txXfrm>
    </dsp:sp>
    <dsp:sp modelId="{07B9FB5F-6AE2-415E-81F0-C25831408A55}">
      <dsp:nvSpPr>
        <dsp:cNvPr id="0" name=""/>
        <dsp:cNvSpPr/>
      </dsp:nvSpPr>
      <dsp:spPr>
        <a:xfrm>
          <a:off x="889664" y="53817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V 2011</a:t>
          </a:r>
          <a:endParaRPr lang="pl-PL" sz="1200" b="1" kern="1200" dirty="0"/>
        </a:p>
      </dsp:txBody>
      <dsp:txXfrm>
        <a:off x="889664" y="53817"/>
        <a:ext cx="984881" cy="393952"/>
      </dsp:txXfrm>
    </dsp:sp>
    <dsp:sp modelId="{1817FFF4-AD0F-4A6A-8EED-729D62F56D9A}">
      <dsp:nvSpPr>
        <dsp:cNvPr id="0" name=""/>
        <dsp:cNvSpPr/>
      </dsp:nvSpPr>
      <dsp:spPr>
        <a:xfrm>
          <a:off x="1776057" y="53817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VI 2011</a:t>
          </a:r>
          <a:endParaRPr lang="pl-PL" sz="1200" b="1" kern="1200" dirty="0"/>
        </a:p>
      </dsp:txBody>
      <dsp:txXfrm>
        <a:off x="1776057" y="53817"/>
        <a:ext cx="984881" cy="393952"/>
      </dsp:txXfrm>
    </dsp:sp>
    <dsp:sp modelId="{B7F8BD81-6FD6-45E3-AADD-DE78119EFD4A}">
      <dsp:nvSpPr>
        <dsp:cNvPr id="0" name=""/>
        <dsp:cNvSpPr/>
      </dsp:nvSpPr>
      <dsp:spPr>
        <a:xfrm>
          <a:off x="2662451" y="53817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VII2011</a:t>
          </a:r>
          <a:endParaRPr lang="pl-PL" sz="1200" b="1" kern="1200" dirty="0"/>
        </a:p>
      </dsp:txBody>
      <dsp:txXfrm>
        <a:off x="2662451" y="53817"/>
        <a:ext cx="984881" cy="393952"/>
      </dsp:txXfrm>
    </dsp:sp>
    <dsp:sp modelId="{1B373157-4FB0-423A-83B6-F15E1F08D6E8}">
      <dsp:nvSpPr>
        <dsp:cNvPr id="0" name=""/>
        <dsp:cNvSpPr/>
      </dsp:nvSpPr>
      <dsp:spPr>
        <a:xfrm>
          <a:off x="3548844" y="53817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6002" rIns="0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VIII2011</a:t>
          </a:r>
          <a:endParaRPr lang="pl-PL" sz="1200" b="1" kern="1200" dirty="0"/>
        </a:p>
      </dsp:txBody>
      <dsp:txXfrm>
        <a:off x="3548844" y="53817"/>
        <a:ext cx="984881" cy="393952"/>
      </dsp:txXfrm>
    </dsp:sp>
    <dsp:sp modelId="{8304CC96-B8E3-4C63-87E8-11C2AFD221CE}">
      <dsp:nvSpPr>
        <dsp:cNvPr id="0" name=""/>
        <dsp:cNvSpPr/>
      </dsp:nvSpPr>
      <dsp:spPr>
        <a:xfrm>
          <a:off x="4444918" y="53750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IX 2011</a:t>
          </a:r>
          <a:endParaRPr lang="pl-PL" sz="1200" b="1" kern="1200" dirty="0"/>
        </a:p>
      </dsp:txBody>
      <dsp:txXfrm>
        <a:off x="4444918" y="53750"/>
        <a:ext cx="984881" cy="393952"/>
      </dsp:txXfrm>
    </dsp:sp>
    <dsp:sp modelId="{06E77D90-FE11-4669-B0DE-BF0355B1DFE0}">
      <dsp:nvSpPr>
        <dsp:cNvPr id="0" name=""/>
        <dsp:cNvSpPr/>
      </dsp:nvSpPr>
      <dsp:spPr>
        <a:xfrm>
          <a:off x="5321632" y="53817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X 2011</a:t>
          </a:r>
          <a:endParaRPr lang="pl-PL" sz="1200" b="1" kern="1200" dirty="0"/>
        </a:p>
      </dsp:txBody>
      <dsp:txXfrm>
        <a:off x="5321632" y="53817"/>
        <a:ext cx="984881" cy="393952"/>
      </dsp:txXfrm>
    </dsp:sp>
    <dsp:sp modelId="{F49E72F1-C772-42C9-8166-082D26D0C6B1}">
      <dsp:nvSpPr>
        <dsp:cNvPr id="0" name=""/>
        <dsp:cNvSpPr/>
      </dsp:nvSpPr>
      <dsp:spPr>
        <a:xfrm>
          <a:off x="6208025" y="53817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XI 2011</a:t>
          </a:r>
          <a:endParaRPr lang="pl-PL" sz="1200" b="1" kern="1200" dirty="0"/>
        </a:p>
      </dsp:txBody>
      <dsp:txXfrm>
        <a:off x="6208025" y="53817"/>
        <a:ext cx="984881" cy="393952"/>
      </dsp:txXfrm>
    </dsp:sp>
    <dsp:sp modelId="{DD8F63A8-CED1-4990-9C60-36BF1A5C2D3E}">
      <dsp:nvSpPr>
        <dsp:cNvPr id="0" name=""/>
        <dsp:cNvSpPr/>
      </dsp:nvSpPr>
      <dsp:spPr>
        <a:xfrm>
          <a:off x="7094419" y="53817"/>
          <a:ext cx="984881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6002" rIns="0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XII 2011</a:t>
          </a:r>
          <a:endParaRPr lang="pl-PL" sz="1200" b="1" kern="1200" dirty="0"/>
        </a:p>
      </dsp:txBody>
      <dsp:txXfrm>
        <a:off x="7094419" y="53817"/>
        <a:ext cx="984881" cy="393952"/>
      </dsp:txXfrm>
    </dsp:sp>
    <dsp:sp modelId="{F32E4E33-5212-4B7A-B694-BB83A56EECC2}">
      <dsp:nvSpPr>
        <dsp:cNvPr id="0" name=""/>
        <dsp:cNvSpPr/>
      </dsp:nvSpPr>
      <dsp:spPr>
        <a:xfrm>
          <a:off x="7980812" y="53817"/>
          <a:ext cx="980528" cy="393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/>
            <a:t>I 2012</a:t>
          </a:r>
          <a:endParaRPr lang="pl-PL" sz="1200" b="1" kern="1200" dirty="0"/>
        </a:p>
      </dsp:txBody>
      <dsp:txXfrm>
        <a:off x="7980812" y="53817"/>
        <a:ext cx="980528" cy="39395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63E86D-28DB-45B9-96E5-929EE3D16EA1}">
      <dsp:nvSpPr>
        <dsp:cNvPr id="0" name=""/>
        <dsp:cNvSpPr/>
      </dsp:nvSpPr>
      <dsp:spPr>
        <a:xfrm>
          <a:off x="0" y="40363"/>
          <a:ext cx="8286808" cy="1235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 smtClean="0"/>
            <a:t>przyczyny przekroczeń stężeń dopuszczalnych i docelowych:</a:t>
          </a:r>
          <a:endParaRPr lang="pl-PL" sz="3200" kern="1200" dirty="0"/>
        </a:p>
      </dsp:txBody>
      <dsp:txXfrm>
        <a:off x="0" y="40363"/>
        <a:ext cx="8286808" cy="1235520"/>
      </dsp:txXfrm>
    </dsp:sp>
    <dsp:sp modelId="{8B19B1C5-2BAE-444C-8657-6C08F5E8D9E1}">
      <dsp:nvSpPr>
        <dsp:cNvPr id="0" name=""/>
        <dsp:cNvSpPr/>
      </dsp:nvSpPr>
      <dsp:spPr>
        <a:xfrm>
          <a:off x="0" y="1260104"/>
          <a:ext cx="8286808" cy="2715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06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•"/>
          </a:pPr>
          <a:r>
            <a:rPr lang="pl-PL" sz="2500" kern="1200" dirty="0" smtClean="0"/>
            <a:t>emisja z indywidualnych systemów grzewczych tzw. „niska emisja”,</a:t>
          </a:r>
          <a:endParaRPr lang="pl-PL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•"/>
          </a:pPr>
          <a:r>
            <a:rPr lang="pl-PL" sz="2500" kern="1200" dirty="0" smtClean="0"/>
            <a:t>transport samochodowy,</a:t>
          </a:r>
          <a:endParaRPr lang="pl-PL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•"/>
          </a:pPr>
          <a:r>
            <a:rPr lang="pl-PL" sz="2500" kern="1200" dirty="0" smtClean="0"/>
            <a:t>emisja przemysłowa.</a:t>
          </a:r>
          <a:endParaRPr lang="pl-PL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•"/>
          </a:pPr>
          <a:r>
            <a:rPr lang="pl-PL" sz="2500" kern="1200" dirty="0" smtClean="0"/>
            <a:t>specyficzne warunki klimatyczne,</a:t>
          </a:r>
          <a:endParaRPr lang="pl-PL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ts val="1200"/>
            </a:spcAft>
            <a:buChar char="••"/>
          </a:pPr>
          <a:r>
            <a:rPr lang="pl-PL" sz="2500" kern="1200" dirty="0" smtClean="0"/>
            <a:t>ukształtowanie terenu,</a:t>
          </a:r>
          <a:endParaRPr lang="pl-PL" sz="2500" kern="1200" dirty="0"/>
        </a:p>
      </dsp:txBody>
      <dsp:txXfrm>
        <a:off x="0" y="1260104"/>
        <a:ext cx="8286808" cy="271583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0.57265</cdr:x>
      <cdr:y>0.95775</cdr:y>
    </cdr:from>
    <cdr:to>
      <cdr:x>0.62896</cdr:x>
      <cdr:y>0.959</cdr:y>
    </cdr:to>
    <cdr:sp macro="" textlink="">
      <cdr:nvSpPr>
        <cdr:cNvPr id="3" name="Łącznik prosty 2"/>
        <cdr:cNvSpPr/>
      </cdr:nvSpPr>
      <cdr:spPr>
        <a:xfrm xmlns:a="http://schemas.openxmlformats.org/drawingml/2006/main">
          <a:off x="4824536" y="4896544"/>
          <a:ext cx="474397" cy="6432"/>
        </a:xfrm>
        <a:prstGeom xmlns:a="http://schemas.openxmlformats.org/drawingml/2006/main" prst="line">
          <a:avLst/>
        </a:prstGeom>
        <a:ln xmlns:a="http://schemas.openxmlformats.org/drawingml/2006/main" w="38100" cmpd="sng">
          <a:solidFill>
            <a:schemeClr val="accent2">
              <a:lumMod val="60000"/>
              <a:lumOff val="40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pl-PL"/>
        </a:p>
      </cdr:txBody>
    </cdr:sp>
  </cdr:relSizeAnchor>
  <cdr:relSizeAnchor xmlns:cdr="http://schemas.openxmlformats.org/drawingml/2006/chartDrawing">
    <cdr:from>
      <cdr:x>0.62393</cdr:x>
      <cdr:y>0.92958</cdr:y>
    </cdr:from>
    <cdr:to>
      <cdr:x>0.97528</cdr:x>
      <cdr:y>0.9863</cdr:y>
    </cdr:to>
    <cdr:sp macro="" textlink="">
      <cdr:nvSpPr>
        <cdr:cNvPr id="4" name="pole tekstowe 3"/>
        <cdr:cNvSpPr txBox="1"/>
      </cdr:nvSpPr>
      <cdr:spPr>
        <a:xfrm xmlns:a="http://schemas.openxmlformats.org/drawingml/2006/main">
          <a:off x="5256584" y="4752528"/>
          <a:ext cx="2960102" cy="2900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100" dirty="0"/>
            <a:t>dopuszczalna </a:t>
          </a:r>
          <a:r>
            <a:rPr lang="pl-PL" sz="1100" dirty="0" smtClean="0"/>
            <a:t>ilość </a:t>
          </a:r>
          <a:r>
            <a:rPr lang="pl-PL" sz="1100" dirty="0"/>
            <a:t>dni</a:t>
          </a:r>
          <a:r>
            <a:rPr lang="pl-PL" sz="1100" baseline="0" dirty="0"/>
            <a:t> z przekroczeniami</a:t>
          </a:r>
          <a:endParaRPr lang="pl-PL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0.08197</cdr:x>
      <cdr:y>0.62999</cdr:y>
    </cdr:from>
    <cdr:to>
      <cdr:x>1</cdr:x>
      <cdr:y>0.62999</cdr:y>
    </cdr:to>
    <cdr:sp macro="" textlink="">
      <cdr:nvSpPr>
        <cdr:cNvPr id="3" name="Łącznik prosty 2"/>
        <cdr:cNvSpPr/>
      </cdr:nvSpPr>
      <cdr:spPr>
        <a:xfrm xmlns:a="http://schemas.openxmlformats.org/drawingml/2006/main" flipV="1">
          <a:off x="720080" y="1728191"/>
          <a:ext cx="8064896" cy="1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pl-PL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2588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endParaRPr lang="nn-NO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2587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endParaRPr lang="nn-NO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2125"/>
            <a:ext cx="2922588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endParaRPr lang="nn-NO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382125"/>
            <a:ext cx="2922587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fld id="{3EDCB37B-BBA6-42A1-99F9-3D2F5C29FD4F}" type="slidenum">
              <a:rPr lang="nn-NO"/>
              <a:pPr/>
              <a:t>‹#›</a:t>
            </a:fld>
            <a:endParaRPr lang="nn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2588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endParaRPr lang="nb-NO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1113" y="0"/>
            <a:ext cx="2922587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endParaRPr lang="nb-NO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75" y="741363"/>
            <a:ext cx="4935538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91063"/>
            <a:ext cx="4946650" cy="444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82125"/>
            <a:ext cx="2922588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endParaRPr lang="nb-NO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1113" y="9382125"/>
            <a:ext cx="2922587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solidFill>
                  <a:schemeClr val="tx1"/>
                </a:solidFill>
                <a:latin typeface="Times" pitchFamily="18" charset="0"/>
              </a:defRPr>
            </a:lvl1pPr>
          </a:lstStyle>
          <a:p>
            <a:fld id="{E53ABDD8-C9F5-48C3-82C2-141298BC6F5F}" type="slidenum">
              <a:rPr lang="nb-NO"/>
              <a:pPr/>
              <a:t>‹#›</a:t>
            </a:fld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3225D8-BBC7-4DF7-A163-816275BB2547}" type="slidenum">
              <a:rPr lang="nb-NO"/>
              <a:pPr/>
              <a:t>1</a:t>
            </a:fld>
            <a:endParaRPr lang="nb-NO"/>
          </a:p>
        </p:txBody>
      </p:sp>
      <p:sp>
        <p:nvSpPr>
          <p:cNvPr id="181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z="1400" dirty="0" smtClean="0"/>
          </a:p>
          <a:p>
            <a:endParaRPr lang="pl-PL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z="1400" dirty="0" smtClean="0"/>
          </a:p>
          <a:p>
            <a:endParaRPr lang="pl-PL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z="1400" dirty="0" smtClean="0"/>
          </a:p>
          <a:p>
            <a:endParaRPr lang="pl-PL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dirty="0" smtClean="0">
                <a:latin typeface="Arial" charset="0"/>
              </a:rPr>
              <a:t>udział w stężeniach pyłu zawieszonego PM10:</a:t>
            </a:r>
          </a:p>
          <a:p>
            <a:r>
              <a:rPr lang="pl-PL" dirty="0" smtClean="0">
                <a:latin typeface="Arial" charset="0"/>
              </a:rPr>
              <a:t> ponad </a:t>
            </a:r>
            <a:r>
              <a:rPr lang="pl-PL" b="1" dirty="0" smtClean="0">
                <a:solidFill>
                  <a:schemeClr val="tx2"/>
                </a:solidFill>
                <a:latin typeface="Arial" charset="0"/>
              </a:rPr>
              <a:t>65%</a:t>
            </a:r>
            <a:r>
              <a:rPr lang="pl-PL" dirty="0" smtClean="0">
                <a:latin typeface="Arial" charset="0"/>
              </a:rPr>
              <a:t> w przypadku całego miasta </a:t>
            </a:r>
          </a:p>
          <a:p>
            <a:r>
              <a:rPr lang="pl-PL" b="1" dirty="0" smtClean="0">
                <a:latin typeface="Arial" charset="0"/>
              </a:rPr>
              <a:t> </a:t>
            </a:r>
            <a:r>
              <a:rPr lang="pl-PL" b="1" dirty="0" smtClean="0">
                <a:solidFill>
                  <a:schemeClr val="tx2"/>
                </a:solidFill>
                <a:latin typeface="Arial" charset="0"/>
              </a:rPr>
              <a:t>86%</a:t>
            </a:r>
            <a:r>
              <a:rPr lang="pl-PL" dirty="0" smtClean="0">
                <a:latin typeface="Arial" charset="0"/>
              </a:rPr>
              <a:t> dla obszaru przekroczeń</a:t>
            </a:r>
            <a:endParaRPr lang="pl-PL" b="1" dirty="0" smtClean="0">
              <a:solidFill>
                <a:schemeClr val="tx2"/>
              </a:solidFill>
              <a:latin typeface="Arial" charset="0"/>
            </a:endParaRPr>
          </a:p>
          <a:p>
            <a:endParaRPr lang="pl-PL" sz="1400" dirty="0" smtClean="0"/>
          </a:p>
          <a:p>
            <a:endParaRPr lang="pl-PL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dirty="0" smtClean="0">
                <a:latin typeface="Arial" charset="0"/>
              </a:rPr>
              <a:t>udział w stężeniach pyłu zawieszonego PM10:</a:t>
            </a:r>
          </a:p>
          <a:p>
            <a:r>
              <a:rPr lang="pl-PL" dirty="0" smtClean="0">
                <a:latin typeface="Arial" charset="0"/>
              </a:rPr>
              <a:t> ponad </a:t>
            </a:r>
            <a:r>
              <a:rPr lang="pl-PL" b="1" dirty="0" smtClean="0">
                <a:solidFill>
                  <a:schemeClr val="tx2"/>
                </a:solidFill>
                <a:latin typeface="Arial" charset="0"/>
              </a:rPr>
              <a:t>65%</a:t>
            </a:r>
            <a:r>
              <a:rPr lang="pl-PL" dirty="0" smtClean="0">
                <a:latin typeface="Arial" charset="0"/>
              </a:rPr>
              <a:t> w przypadku całego miasta </a:t>
            </a:r>
          </a:p>
          <a:p>
            <a:r>
              <a:rPr lang="pl-PL" b="1" dirty="0" smtClean="0">
                <a:latin typeface="Arial" charset="0"/>
              </a:rPr>
              <a:t> </a:t>
            </a:r>
            <a:r>
              <a:rPr lang="pl-PL" b="1" dirty="0" smtClean="0">
                <a:solidFill>
                  <a:schemeClr val="tx2"/>
                </a:solidFill>
                <a:latin typeface="Arial" charset="0"/>
              </a:rPr>
              <a:t>86%</a:t>
            </a:r>
            <a:r>
              <a:rPr lang="pl-PL" dirty="0" smtClean="0">
                <a:latin typeface="Arial" charset="0"/>
              </a:rPr>
              <a:t> dla obszaru przekroczeń</a:t>
            </a:r>
            <a:endParaRPr lang="pl-PL" b="1" dirty="0" smtClean="0">
              <a:solidFill>
                <a:schemeClr val="tx2"/>
              </a:solidFill>
              <a:latin typeface="Arial" charset="0"/>
            </a:endParaRPr>
          </a:p>
          <a:p>
            <a:endParaRPr lang="pl-PL" sz="1400" dirty="0" smtClean="0"/>
          </a:p>
          <a:p>
            <a:endParaRPr lang="pl-PL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116F4D-ED6E-4281-9460-7A12D120377A}" type="slidenum">
              <a:rPr lang="nb-NO" smtClean="0"/>
              <a:pPr/>
              <a:t>22</a:t>
            </a:fld>
            <a:endParaRPr lang="nb-NO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4875" y="741363"/>
            <a:ext cx="4935538" cy="3702050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z="1400" smtClean="0"/>
          </a:p>
          <a:p>
            <a:pPr eaLnBrk="1" hangingPunct="1"/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dirty="0" smtClean="0">
                <a:latin typeface="Arial" charset="0"/>
              </a:rPr>
              <a:t>udział w stężeniach pyłu zawieszonego PM10:</a:t>
            </a:r>
          </a:p>
          <a:p>
            <a:r>
              <a:rPr lang="pl-PL" dirty="0" smtClean="0">
                <a:latin typeface="Arial" charset="0"/>
              </a:rPr>
              <a:t> ponad </a:t>
            </a:r>
            <a:r>
              <a:rPr lang="pl-PL" b="1" dirty="0" smtClean="0">
                <a:solidFill>
                  <a:schemeClr val="tx2"/>
                </a:solidFill>
                <a:latin typeface="Arial" charset="0"/>
              </a:rPr>
              <a:t>65%</a:t>
            </a:r>
            <a:r>
              <a:rPr lang="pl-PL" dirty="0" smtClean="0">
                <a:latin typeface="Arial" charset="0"/>
              </a:rPr>
              <a:t> w przypadku całego miasta </a:t>
            </a:r>
          </a:p>
          <a:p>
            <a:r>
              <a:rPr lang="pl-PL" b="1" dirty="0" smtClean="0">
                <a:latin typeface="Arial" charset="0"/>
              </a:rPr>
              <a:t> </a:t>
            </a:r>
            <a:r>
              <a:rPr lang="pl-PL" b="1" dirty="0" smtClean="0">
                <a:solidFill>
                  <a:schemeClr val="tx2"/>
                </a:solidFill>
                <a:latin typeface="Arial" charset="0"/>
              </a:rPr>
              <a:t>86%</a:t>
            </a:r>
            <a:r>
              <a:rPr lang="pl-PL" dirty="0" smtClean="0">
                <a:latin typeface="Arial" charset="0"/>
              </a:rPr>
              <a:t> dla obszaru przekroczeń</a:t>
            </a:r>
            <a:endParaRPr lang="pl-PL" b="1" dirty="0" smtClean="0">
              <a:solidFill>
                <a:schemeClr val="tx2"/>
              </a:solidFill>
              <a:latin typeface="Arial" charset="0"/>
            </a:endParaRPr>
          </a:p>
          <a:p>
            <a:endParaRPr lang="pl-PL" sz="1400" dirty="0" smtClean="0"/>
          </a:p>
          <a:p>
            <a:endParaRPr lang="pl-PL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5084763"/>
            <a:ext cx="3817937" cy="1008062"/>
          </a:xfrm>
        </p:spPr>
        <p:txBody>
          <a:bodyPr tIns="82800"/>
          <a:lstStyle>
            <a:lvl1pPr marL="0" indent="0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sz="2000">
                <a:solidFill>
                  <a:srgbClr val="7C8594"/>
                </a:solidFill>
              </a:defRPr>
            </a:lvl1pPr>
          </a:lstStyle>
          <a:p>
            <a:r>
              <a:rPr lang="pl-PL"/>
              <a:t>Autor</a:t>
            </a:r>
            <a:endParaRPr lang="en-GB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2276475"/>
            <a:ext cx="7777162" cy="1927225"/>
          </a:xfrm>
          <a:effectLst>
            <a:outerShdw dist="35921" dir="2700000" algn="ctr" rotWithShape="0">
              <a:schemeClr val="bg2"/>
            </a:outerShdw>
          </a:effectLst>
        </p:spPr>
        <p:txBody>
          <a:bodyPr lIns="91440" anchor="ctr"/>
          <a:lstStyle>
            <a:lvl1pPr algn="ctr">
              <a:lnSpc>
                <a:spcPct val="12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pl-PL"/>
              <a:t>Tytuł prezentacji</a:t>
            </a:r>
            <a:endParaRPr lang="en-GB"/>
          </a:p>
        </p:txBody>
      </p:sp>
      <p:sp>
        <p:nvSpPr>
          <p:cNvPr id="28737" name="Text Box 65"/>
          <p:cNvSpPr txBox="1">
            <a:spLocks noChangeArrowheads="1"/>
          </p:cNvSpPr>
          <p:nvPr userDrawn="1"/>
        </p:nvSpPr>
        <p:spPr bwMode="auto">
          <a:xfrm>
            <a:off x="250825" y="260350"/>
            <a:ext cx="3206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800">
                <a:solidFill>
                  <a:srgbClr val="007CC2"/>
                </a:solidFill>
              </a:rPr>
              <a:t>ATMOTERM</a:t>
            </a:r>
            <a:r>
              <a:rPr lang="en-US" sz="2800" baseline="30000">
                <a:solidFill>
                  <a:srgbClr val="007CC2"/>
                </a:solidFill>
                <a:cs typeface="Arial" charset="0"/>
              </a:rPr>
              <a:t>®</a:t>
            </a:r>
            <a:r>
              <a:rPr lang="pl-PL" sz="2800">
                <a:solidFill>
                  <a:srgbClr val="007CC2"/>
                </a:solidFill>
              </a:rPr>
              <a:t> S.A.</a:t>
            </a:r>
          </a:p>
        </p:txBody>
      </p:sp>
      <p:sp>
        <p:nvSpPr>
          <p:cNvPr id="28738" name="Text Box 66"/>
          <p:cNvSpPr txBox="1">
            <a:spLocks noChangeArrowheads="1"/>
          </p:cNvSpPr>
          <p:nvPr userDrawn="1"/>
        </p:nvSpPr>
        <p:spPr bwMode="auto">
          <a:xfrm>
            <a:off x="7508875" y="6453188"/>
            <a:ext cx="14557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79200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1200">
                <a:solidFill>
                  <a:schemeClr val="bg1"/>
                </a:solidFill>
              </a:rPr>
              <a:t>www.atmoterm.pl</a:t>
            </a:r>
          </a:p>
        </p:txBody>
      </p:sp>
      <p:pic>
        <p:nvPicPr>
          <p:cNvPr id="28739" name="Picture 67" descr="ATMOTERM-logo-120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5713" y="404813"/>
            <a:ext cx="998537" cy="966787"/>
          </a:xfrm>
          <a:prstGeom prst="rect">
            <a:avLst/>
          </a:prstGeom>
          <a:noFill/>
        </p:spPr>
      </p:pic>
      <p:sp>
        <p:nvSpPr>
          <p:cNvPr id="28740" name="Text Box 68"/>
          <p:cNvSpPr txBox="1">
            <a:spLocks noChangeArrowheads="1"/>
          </p:cNvSpPr>
          <p:nvPr userDrawn="1"/>
        </p:nvSpPr>
        <p:spPr bwMode="auto">
          <a:xfrm>
            <a:off x="236538" y="765175"/>
            <a:ext cx="4294187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182563" indent="-182563" eaLnBrk="0" hangingPunct="0">
              <a:spcBef>
                <a:spcPct val="50000"/>
              </a:spcBef>
              <a:spcAft>
                <a:spcPct val="0"/>
              </a:spcAft>
              <a:buClrTx/>
            </a:pPr>
            <a:r>
              <a:rPr lang="pl-PL" sz="1400">
                <a:solidFill>
                  <a:srgbClr val="007CC2"/>
                </a:solidFill>
              </a:rPr>
              <a:t>Inteligentne rozwiązania aby chronić środowisko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4064000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827588" y="1125538"/>
            <a:ext cx="4065587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15125" y="188913"/>
            <a:ext cx="2178050" cy="604837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383337" cy="604837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/>
          </p:nvPr>
        </p:nvSpPr>
        <p:spPr>
          <a:xfrm>
            <a:off x="179388" y="188913"/>
            <a:ext cx="8713787" cy="604837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ytuł, tekst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6840537" cy="576262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611188" y="1125538"/>
            <a:ext cx="4064000" cy="511175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827588" y="1125538"/>
            <a:ext cx="4065587" cy="511175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188913"/>
            <a:ext cx="68405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Nagłówek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82819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61" name="Text Box 37"/>
          <p:cNvSpPr txBox="1">
            <a:spLocks noChangeArrowheads="1"/>
          </p:cNvSpPr>
          <p:nvPr/>
        </p:nvSpPr>
        <p:spPr bwMode="auto">
          <a:xfrm>
            <a:off x="7508875" y="6505575"/>
            <a:ext cx="14557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79200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1200">
                <a:solidFill>
                  <a:schemeClr val="bg1"/>
                </a:solidFill>
              </a:rPr>
              <a:t>www.atmoterm.pl</a:t>
            </a:r>
          </a:p>
        </p:txBody>
      </p:sp>
      <p:pic>
        <p:nvPicPr>
          <p:cNvPr id="1062" name="Picture 38" descr="ATMOTERM-logo-120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245475" y="138113"/>
            <a:ext cx="647700" cy="627062"/>
          </a:xfrm>
          <a:prstGeom prst="rect">
            <a:avLst/>
          </a:prstGeom>
          <a:noFill/>
        </p:spPr>
      </p:pic>
      <p:sp>
        <p:nvSpPr>
          <p:cNvPr id="1064" name="Text Box 40"/>
          <p:cNvSpPr txBox="1">
            <a:spLocks noChangeArrowheads="1"/>
          </p:cNvSpPr>
          <p:nvPr/>
        </p:nvSpPr>
        <p:spPr bwMode="auto">
          <a:xfrm rot="16200000">
            <a:off x="-1994694" y="4344194"/>
            <a:ext cx="4294188" cy="3048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182563" indent="-182563" eaLnBrk="0" hangingPunct="0">
              <a:spcBef>
                <a:spcPct val="50000"/>
              </a:spcBef>
              <a:spcAft>
                <a:spcPct val="0"/>
              </a:spcAft>
              <a:buClrTx/>
            </a:pPr>
            <a:r>
              <a:rPr lang="pl-PL" sz="1400">
                <a:solidFill>
                  <a:schemeClr val="bg1"/>
                </a:solidFill>
              </a:rPr>
              <a:t>Inteligentne rozwiązania aby chronić środowisko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Arial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Arial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Arial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2400" b="1">
          <a:solidFill>
            <a:srgbClr val="007CC3"/>
          </a:solidFill>
          <a:latin typeface="Arial" charset="0"/>
        </a:defRPr>
      </a:lvl9pPr>
    </p:titleStyle>
    <p:bodyStyle>
      <a:lvl1pPr marL="265113" indent="-265113" algn="l" rtl="0" fontAlgn="base">
        <a:spcBef>
          <a:spcPct val="40000"/>
        </a:spcBef>
        <a:spcAft>
          <a:spcPct val="20000"/>
        </a:spcAft>
        <a:buClr>
          <a:srgbClr val="007CC3"/>
        </a:buClr>
        <a:buFont typeface="Wingdings" pitchFamily="2" charset="2"/>
        <a:buChar char="§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623888" indent="-179388" algn="l" rtl="0" fontAlgn="base">
        <a:spcBef>
          <a:spcPct val="0"/>
        </a:spcBef>
        <a:spcAft>
          <a:spcPct val="20000"/>
        </a:spcAft>
        <a:buClr>
          <a:srgbClr val="007CC3"/>
        </a:buClr>
        <a:buFont typeface="Times New Roman" pitchFamily="18" charset="0"/>
        <a:buChar char="-"/>
        <a:defRPr sz="2000">
          <a:solidFill>
            <a:srgbClr val="000000"/>
          </a:solidFill>
          <a:latin typeface="+mn-lt"/>
        </a:defRPr>
      </a:lvl2pPr>
      <a:lvl3pPr marL="982663" indent="-179388" algn="l" rtl="0" fontAlgn="base">
        <a:spcBef>
          <a:spcPct val="0"/>
        </a:spcBef>
        <a:spcAft>
          <a:spcPct val="20000"/>
        </a:spcAft>
        <a:buClr>
          <a:srgbClr val="007CC3"/>
        </a:buClr>
        <a:buFont typeface="Times New Roman" pitchFamily="18" charset="0"/>
        <a:buChar char="-"/>
        <a:defRPr>
          <a:solidFill>
            <a:srgbClr val="000000"/>
          </a:solidFill>
          <a:latin typeface="+mn-lt"/>
        </a:defRPr>
      </a:lvl3pPr>
      <a:lvl4pPr marL="1341438" indent="-179388" algn="l" rtl="0" fontAlgn="base">
        <a:spcBef>
          <a:spcPct val="0"/>
        </a:spcBef>
        <a:spcAft>
          <a:spcPct val="20000"/>
        </a:spcAft>
        <a:buClr>
          <a:srgbClr val="007CC3"/>
        </a:buClr>
        <a:buFont typeface="Times New Roman" pitchFamily="18" charset="0"/>
        <a:buChar char="-"/>
        <a:defRPr>
          <a:solidFill>
            <a:srgbClr val="000000"/>
          </a:solidFill>
          <a:latin typeface="+mn-lt"/>
        </a:defRPr>
      </a:lvl4pPr>
      <a:lvl5pPr marL="1700213" indent="-179388" algn="l" rtl="0" fontAlgn="base">
        <a:spcBef>
          <a:spcPct val="0"/>
        </a:spcBef>
        <a:spcAft>
          <a:spcPct val="20000"/>
        </a:spcAft>
        <a:buClr>
          <a:srgbClr val="007CC3"/>
        </a:buClr>
        <a:buFont typeface="Times New Roman" pitchFamily="18" charset="0"/>
        <a:buChar char="-"/>
        <a:defRPr>
          <a:solidFill>
            <a:srgbClr val="000000"/>
          </a:solidFill>
          <a:latin typeface="+mn-lt"/>
        </a:defRPr>
      </a:lvl5pPr>
      <a:lvl6pPr marL="2157413" indent="-179388" algn="l" rtl="0" fontAlgn="base">
        <a:spcBef>
          <a:spcPct val="0"/>
        </a:spcBef>
        <a:spcAft>
          <a:spcPct val="20000"/>
        </a:spcAft>
        <a:buClr>
          <a:srgbClr val="007CC3"/>
        </a:buClr>
        <a:buFont typeface="Times New Roman" pitchFamily="18" charset="0"/>
        <a:buChar char="-"/>
        <a:defRPr>
          <a:solidFill>
            <a:srgbClr val="000000"/>
          </a:solidFill>
          <a:latin typeface="+mn-lt"/>
        </a:defRPr>
      </a:lvl6pPr>
      <a:lvl7pPr marL="2614613" indent="-179388" algn="l" rtl="0" fontAlgn="base">
        <a:spcBef>
          <a:spcPct val="0"/>
        </a:spcBef>
        <a:spcAft>
          <a:spcPct val="20000"/>
        </a:spcAft>
        <a:buClr>
          <a:srgbClr val="007CC3"/>
        </a:buClr>
        <a:buFont typeface="Times New Roman" pitchFamily="18" charset="0"/>
        <a:buChar char="-"/>
        <a:defRPr>
          <a:solidFill>
            <a:srgbClr val="000000"/>
          </a:solidFill>
          <a:latin typeface="+mn-lt"/>
        </a:defRPr>
      </a:lvl7pPr>
      <a:lvl8pPr marL="3071813" indent="-179388" algn="l" rtl="0" fontAlgn="base">
        <a:spcBef>
          <a:spcPct val="0"/>
        </a:spcBef>
        <a:spcAft>
          <a:spcPct val="20000"/>
        </a:spcAft>
        <a:buClr>
          <a:srgbClr val="007CC3"/>
        </a:buClr>
        <a:buFont typeface="Times New Roman" pitchFamily="18" charset="0"/>
        <a:buChar char="-"/>
        <a:defRPr>
          <a:solidFill>
            <a:srgbClr val="000000"/>
          </a:solidFill>
          <a:latin typeface="+mn-lt"/>
        </a:defRPr>
      </a:lvl8pPr>
      <a:lvl9pPr marL="3529013" indent="-179388" algn="l" rtl="0" fontAlgn="base">
        <a:spcBef>
          <a:spcPct val="0"/>
        </a:spcBef>
        <a:spcAft>
          <a:spcPct val="20000"/>
        </a:spcAft>
        <a:buClr>
          <a:srgbClr val="007CC3"/>
        </a:buClr>
        <a:buFont typeface="Times New Roman" pitchFamily="18" charset="0"/>
        <a:buChar char="-"/>
        <a:defRPr>
          <a:solidFill>
            <a:srgbClr val="000000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4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image" Target="../media/image17.jpeg"/><Relationship Id="rId5" Type="http://schemas.openxmlformats.org/officeDocument/2006/relationships/diagramLayout" Target="../diagrams/layout4.xml"/><Relationship Id="rId10" Type="http://schemas.openxmlformats.org/officeDocument/2006/relationships/image" Target="../media/image16.jpeg"/><Relationship Id="rId4" Type="http://schemas.openxmlformats.org/officeDocument/2006/relationships/diagramData" Target="../diagrams/data4.xml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26.jpeg"/><Relationship Id="rId4" Type="http://schemas.openxmlformats.org/officeDocument/2006/relationships/image" Target="../media/image2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24.jpeg"/><Relationship Id="rId4" Type="http://schemas.openxmlformats.org/officeDocument/2006/relationships/image" Target="../media/image4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49.jpeg"/><Relationship Id="rId4" Type="http://schemas.openxmlformats.org/officeDocument/2006/relationships/image" Target="../media/image1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image" Target="../media/image44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microsoft.com/office/2007/relationships/diagramDrawing" Target="../diagrams/drawing14.xm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11" Type="http://schemas.openxmlformats.org/officeDocument/2006/relationships/diagramColors" Target="../diagrams/colors14.xml"/><Relationship Id="rId5" Type="http://schemas.openxmlformats.org/officeDocument/2006/relationships/diagramQuickStyle" Target="../diagrams/quickStyle13.xml"/><Relationship Id="rId15" Type="http://schemas.openxmlformats.org/officeDocument/2006/relationships/image" Target="../media/image58.jpeg"/><Relationship Id="rId10" Type="http://schemas.openxmlformats.org/officeDocument/2006/relationships/diagramQuickStyle" Target="../diagrams/quickStyle14.xml"/><Relationship Id="rId4" Type="http://schemas.openxmlformats.org/officeDocument/2006/relationships/diagramLayout" Target="../diagrams/layout13.xml"/><Relationship Id="rId9" Type="http://schemas.openxmlformats.org/officeDocument/2006/relationships/diagramLayout" Target="../diagrams/layout14.xml"/><Relationship Id="rId14" Type="http://schemas.openxmlformats.org/officeDocument/2006/relationships/image" Target="../media/image57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6.xml"/><Relationship Id="rId13" Type="http://schemas.openxmlformats.org/officeDocument/2006/relationships/image" Target="../media/image54.jpeg"/><Relationship Id="rId18" Type="http://schemas.microsoft.com/office/2007/relationships/diagramDrawing" Target="../diagrams/drawing17.xml"/><Relationship Id="rId3" Type="http://schemas.openxmlformats.org/officeDocument/2006/relationships/diagramData" Target="../diagrams/data15.xml"/><Relationship Id="rId21" Type="http://schemas.openxmlformats.org/officeDocument/2006/relationships/diagramQuickStyle" Target="../diagrams/quickStyle18.xml"/><Relationship Id="rId7" Type="http://schemas.microsoft.com/office/2007/relationships/diagramDrawing" Target="../diagrams/drawing15.xml"/><Relationship Id="rId12" Type="http://schemas.microsoft.com/office/2007/relationships/diagramDrawing" Target="../diagrams/drawing16.xml"/><Relationship Id="rId17" Type="http://schemas.openxmlformats.org/officeDocument/2006/relationships/diagramColors" Target="../diagrams/colors17.xml"/><Relationship Id="rId2" Type="http://schemas.openxmlformats.org/officeDocument/2006/relationships/image" Target="../media/image56.jpeg"/><Relationship Id="rId16" Type="http://schemas.openxmlformats.org/officeDocument/2006/relationships/diagramQuickStyle" Target="../diagrams/quickStyle17.xml"/><Relationship Id="rId20" Type="http://schemas.openxmlformats.org/officeDocument/2006/relationships/diagramLayout" Target="../diagrams/layout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11" Type="http://schemas.openxmlformats.org/officeDocument/2006/relationships/diagramColors" Target="../diagrams/colors16.xml"/><Relationship Id="rId24" Type="http://schemas.openxmlformats.org/officeDocument/2006/relationships/image" Target="../media/image59.jpeg"/><Relationship Id="rId5" Type="http://schemas.openxmlformats.org/officeDocument/2006/relationships/diagramQuickStyle" Target="../diagrams/quickStyle15.xml"/><Relationship Id="rId15" Type="http://schemas.openxmlformats.org/officeDocument/2006/relationships/diagramLayout" Target="../diagrams/layout17.xml"/><Relationship Id="rId23" Type="http://schemas.microsoft.com/office/2007/relationships/diagramDrawing" Target="../diagrams/drawing18.xml"/><Relationship Id="rId10" Type="http://schemas.openxmlformats.org/officeDocument/2006/relationships/diagramQuickStyle" Target="../diagrams/quickStyle16.xml"/><Relationship Id="rId19" Type="http://schemas.openxmlformats.org/officeDocument/2006/relationships/diagramData" Target="../diagrams/data18.xml"/><Relationship Id="rId4" Type="http://schemas.openxmlformats.org/officeDocument/2006/relationships/diagramLayout" Target="../diagrams/layout15.xml"/><Relationship Id="rId9" Type="http://schemas.openxmlformats.org/officeDocument/2006/relationships/diagramLayout" Target="../diagrams/layout16.xml"/><Relationship Id="rId14" Type="http://schemas.openxmlformats.org/officeDocument/2006/relationships/diagramData" Target="../diagrams/data17.xml"/><Relationship Id="rId22" Type="http://schemas.openxmlformats.org/officeDocument/2006/relationships/diagramColors" Target="../diagrams/colors18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0.xml"/><Relationship Id="rId13" Type="http://schemas.openxmlformats.org/officeDocument/2006/relationships/image" Target="../media/image60.pn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12" Type="http://schemas.microsoft.com/office/2007/relationships/diagramDrawing" Target="../diagrams/drawing20.xm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11" Type="http://schemas.openxmlformats.org/officeDocument/2006/relationships/diagramColors" Target="../diagrams/colors20.xml"/><Relationship Id="rId5" Type="http://schemas.openxmlformats.org/officeDocument/2006/relationships/diagramQuickStyle" Target="../diagrams/quickStyle19.xml"/><Relationship Id="rId15" Type="http://schemas.openxmlformats.org/officeDocument/2006/relationships/image" Target="../media/image30.jpeg"/><Relationship Id="rId10" Type="http://schemas.openxmlformats.org/officeDocument/2006/relationships/diagramQuickStyle" Target="../diagrams/quickStyle20.xml"/><Relationship Id="rId4" Type="http://schemas.openxmlformats.org/officeDocument/2006/relationships/diagramLayout" Target="../diagrams/layout19.xml"/><Relationship Id="rId9" Type="http://schemas.openxmlformats.org/officeDocument/2006/relationships/diagramLayout" Target="../diagrams/layout20.xml"/><Relationship Id="rId14" Type="http://schemas.openxmlformats.org/officeDocument/2006/relationships/image" Target="../media/image61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2.xml"/><Relationship Id="rId13" Type="http://schemas.openxmlformats.org/officeDocument/2006/relationships/image" Target="../media/image62.jpe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12" Type="http://schemas.microsoft.com/office/2007/relationships/diagramDrawing" Target="../diagrams/drawing22.xm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11" Type="http://schemas.openxmlformats.org/officeDocument/2006/relationships/diagramColors" Target="../diagrams/colors22.xml"/><Relationship Id="rId5" Type="http://schemas.openxmlformats.org/officeDocument/2006/relationships/diagramQuickStyle" Target="../diagrams/quickStyle21.xml"/><Relationship Id="rId15" Type="http://schemas.openxmlformats.org/officeDocument/2006/relationships/image" Target="../media/image28.jpeg"/><Relationship Id="rId10" Type="http://schemas.openxmlformats.org/officeDocument/2006/relationships/diagramQuickStyle" Target="../diagrams/quickStyle22.xml"/><Relationship Id="rId4" Type="http://schemas.openxmlformats.org/officeDocument/2006/relationships/diagramLayout" Target="../diagrams/layout21.xml"/><Relationship Id="rId9" Type="http://schemas.openxmlformats.org/officeDocument/2006/relationships/diagramLayout" Target="../diagrams/layout22.xml"/><Relationship Id="rId14" Type="http://schemas.openxmlformats.org/officeDocument/2006/relationships/image" Target="../media/image4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://www.fundacjaarka.pl/files/img/plakat_5_dzien_czystego_powietrza.big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hyperlink" Target="http://www.fundacjaarka.pl/files/img/Nie_pal_smieci_09.big.jpg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4.xml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12" Type="http://schemas.microsoft.com/office/2007/relationships/diagramDrawing" Target="../diagrams/drawing24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11" Type="http://schemas.openxmlformats.org/officeDocument/2006/relationships/diagramColors" Target="../diagrams/colors24.xml"/><Relationship Id="rId5" Type="http://schemas.openxmlformats.org/officeDocument/2006/relationships/diagramQuickStyle" Target="../diagrams/quickStyle23.xml"/><Relationship Id="rId10" Type="http://schemas.openxmlformats.org/officeDocument/2006/relationships/diagramQuickStyle" Target="../diagrams/quickStyle24.xml"/><Relationship Id="rId4" Type="http://schemas.openxmlformats.org/officeDocument/2006/relationships/diagramLayout" Target="../diagrams/layout23.xml"/><Relationship Id="rId9" Type="http://schemas.openxmlformats.org/officeDocument/2006/relationships/diagramLayout" Target="../diagrams/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35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571472" y="1571612"/>
            <a:ext cx="8280400" cy="3786214"/>
          </a:xfrm>
          <a:noFill/>
          <a:ln/>
        </p:spPr>
        <p:txBody>
          <a:bodyPr/>
          <a:lstStyle/>
          <a:p>
            <a:r>
              <a:rPr lang="pl-PL" sz="4000" dirty="0" smtClean="0"/>
              <a:t>Projekt</a:t>
            </a:r>
            <a:br>
              <a:rPr lang="pl-PL" sz="4000" dirty="0" smtClean="0"/>
            </a:br>
            <a:r>
              <a:rPr lang="pl-PL" sz="4000" dirty="0" smtClean="0"/>
              <a:t>Programu </a:t>
            </a:r>
            <a:r>
              <a:rPr lang="pl-PL" sz="4000" dirty="0"/>
              <a:t>ochrony powietrza</a:t>
            </a:r>
            <a:br>
              <a:rPr lang="pl-PL" sz="4000" dirty="0"/>
            </a:br>
            <a:r>
              <a:rPr lang="pl-PL" sz="2800" dirty="0" smtClean="0"/>
              <a:t>dla</a:t>
            </a:r>
            <a:br>
              <a:rPr lang="pl-PL" sz="2800" dirty="0" smtClean="0"/>
            </a:br>
            <a:r>
              <a:rPr lang="pl-PL" sz="2800" dirty="0" smtClean="0"/>
              <a:t>stref województwa śląskiego</a:t>
            </a:r>
            <a:br>
              <a:rPr lang="pl-PL" sz="2800" dirty="0" smtClean="0"/>
            </a:br>
            <a:r>
              <a:rPr lang="pl-PL" sz="2000" dirty="0" smtClean="0"/>
              <a:t>strefa gliwicko – mikołowska i częstochowsko - lubliniecka</a:t>
            </a:r>
            <a:endParaRPr lang="en-GB" sz="4000" dirty="0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14348" y="5286388"/>
            <a:ext cx="807249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endParaRPr kumimoji="0" lang="pl-PL" b="0" i="1" u="none" strike="noStrike" kern="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175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893074" cy="669906"/>
          </a:xfrm>
          <a:noFill/>
          <a:ln/>
        </p:spPr>
        <p:txBody>
          <a:bodyPr/>
          <a:lstStyle/>
          <a:p>
            <a:r>
              <a:rPr lang="pl-PL" sz="2000" dirty="0" smtClean="0"/>
              <a:t>Program </a:t>
            </a:r>
            <a:r>
              <a:rPr lang="pl-PL" sz="2000" dirty="0"/>
              <a:t>ochrony powietrza </a:t>
            </a:r>
            <a:r>
              <a:rPr lang="pl-PL" sz="2000" b="0" dirty="0" smtClean="0"/>
              <a:t>dla Śląska</a:t>
            </a:r>
            <a:endParaRPr lang="pl-PL" sz="2000" b="0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2357422" y="714356"/>
            <a:ext cx="507209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pl-PL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Problem na Śląsku!</a:t>
            </a:r>
            <a:endParaRPr kumimoji="0" lang="pl-PL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 l="32748" t="13226" r="33089" b="6078"/>
          <a:stretch>
            <a:fillRect/>
          </a:stretch>
        </p:blipFill>
        <p:spPr bwMode="auto">
          <a:xfrm>
            <a:off x="4644008" y="1628800"/>
            <a:ext cx="2232248" cy="2879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 cstate="print"/>
          <a:srcRect l="35139" t="10454" r="34422" b="13750"/>
          <a:stretch>
            <a:fillRect/>
          </a:stretch>
        </p:blipFill>
        <p:spPr bwMode="auto">
          <a:xfrm>
            <a:off x="2555776" y="1628800"/>
            <a:ext cx="2088232" cy="292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 cstate="print"/>
          <a:srcRect l="12367" t="13579" r="58855" b="18500"/>
          <a:stretch>
            <a:fillRect/>
          </a:stretch>
        </p:blipFill>
        <p:spPr bwMode="auto">
          <a:xfrm>
            <a:off x="323528" y="1700808"/>
            <a:ext cx="2116409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683568" y="465313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2006</a:t>
            </a:r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563888" y="458112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2007</a:t>
            </a:r>
            <a:endParaRPr lang="pl-PL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5436096" y="4581128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2008</a:t>
            </a:r>
            <a:endParaRPr lang="pl-PL" dirty="0"/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 cstate="print"/>
          <a:srcRect l="37271" t="19485" r="38378" b="23422"/>
          <a:stretch>
            <a:fillRect/>
          </a:stretch>
        </p:blipFill>
        <p:spPr bwMode="auto">
          <a:xfrm>
            <a:off x="7060734" y="1700808"/>
            <a:ext cx="2083266" cy="274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pole tekstowe 17"/>
          <p:cNvSpPr txBox="1"/>
          <p:nvPr/>
        </p:nvSpPr>
        <p:spPr>
          <a:xfrm>
            <a:off x="7596336" y="4653136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2009</a:t>
            </a:r>
            <a:endParaRPr lang="pl-PL" dirty="0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6" cstate="print"/>
          <a:srcRect l="14825"/>
          <a:stretch>
            <a:fillRect/>
          </a:stretch>
        </p:blipFill>
        <p:spPr bwMode="auto">
          <a:xfrm>
            <a:off x="2555776" y="1283538"/>
            <a:ext cx="4550982" cy="557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pole tekstowe 18"/>
          <p:cNvSpPr txBox="1"/>
          <p:nvPr/>
        </p:nvSpPr>
        <p:spPr>
          <a:xfrm>
            <a:off x="6012160" y="530120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2010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6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893074" cy="669906"/>
          </a:xfrm>
          <a:noFill/>
          <a:ln/>
        </p:spPr>
        <p:txBody>
          <a:bodyPr/>
          <a:lstStyle/>
          <a:p>
            <a:r>
              <a:rPr lang="pl-PL" sz="2000" dirty="0" smtClean="0"/>
              <a:t>Program </a:t>
            </a:r>
            <a:r>
              <a:rPr lang="pl-PL" sz="2000" dirty="0"/>
              <a:t>ochrony powietrza </a:t>
            </a:r>
            <a:r>
              <a:rPr lang="pl-PL" sz="2000" b="0" dirty="0" smtClean="0"/>
              <a:t>dla Śląska</a:t>
            </a:r>
            <a:br>
              <a:rPr lang="pl-PL" sz="2000" b="0" dirty="0" smtClean="0"/>
            </a:br>
            <a:endParaRPr lang="pl-PL" sz="2000" b="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827584" y="1196752"/>
            <a:ext cx="8064896" cy="3859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romanUcPeriod"/>
            </a:pPr>
            <a:r>
              <a:rPr lang="pl-PL" dirty="0" smtClean="0"/>
              <a:t>Program ochrony powietrza w województwie śląskim uchwalony przez Wojewodę Śląskiego w 2004 r.</a:t>
            </a:r>
          </a:p>
          <a:p>
            <a:pPr marL="514350" indent="-514350">
              <a:buAutoNum type="romanUcPeriod"/>
            </a:pPr>
            <a:endParaRPr lang="pl-PL" dirty="0" smtClean="0"/>
          </a:p>
          <a:p>
            <a:pPr marL="514350" indent="-514350">
              <a:buAutoNum type="romanUcPeriod"/>
            </a:pPr>
            <a:r>
              <a:rPr lang="pl-PL" dirty="0" smtClean="0"/>
              <a:t>Program ochrony środowiska dla stref województwa śląskiego w których stwierdzone zostały ponadnormatywne poziomy stężeń  substancji w powietrzu uchwalony uchwałą Nr III/52/15/2010 Sejmiku Województwa Śląskiego </a:t>
            </a:r>
            <a:endParaRPr lang="pl-PL" dirty="0"/>
          </a:p>
        </p:txBody>
      </p:sp>
      <p:sp>
        <p:nvSpPr>
          <p:cNvPr id="14" name="Prostokąt zaokrąglony 13"/>
          <p:cNvSpPr/>
          <p:nvPr/>
        </p:nvSpPr>
        <p:spPr bwMode="auto">
          <a:xfrm>
            <a:off x="1331640" y="5157192"/>
            <a:ext cx="7200800" cy="115212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r>
              <a:rPr kumimoji="0" lang="pl-PL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7 stref</a:t>
            </a:r>
            <a:r>
              <a:rPr kumimoji="0" lang="pl-PL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 – pył zawieszony PM10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r>
              <a:rPr lang="pl-PL" dirty="0" smtClean="0"/>
              <a:t>10 stref – </a:t>
            </a:r>
            <a:r>
              <a:rPr lang="pl-PL" dirty="0" err="1" smtClean="0"/>
              <a:t>benzo</a:t>
            </a:r>
            <a:r>
              <a:rPr lang="pl-PL" dirty="0" smtClean="0"/>
              <a:t>(a)</a:t>
            </a:r>
            <a:r>
              <a:rPr lang="pl-PL" dirty="0" err="1" smtClean="0"/>
              <a:t>piren</a:t>
            </a:r>
            <a:endParaRPr kumimoji="0" lang="pl-PL" sz="2400" b="1" i="0" u="none" strike="noStrike" cap="none" normalizeH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5" name="Prostokąt zaokrąglony 14"/>
          <p:cNvSpPr/>
          <p:nvPr/>
        </p:nvSpPr>
        <p:spPr bwMode="auto">
          <a:xfrm>
            <a:off x="1331640" y="2420888"/>
            <a:ext cx="7128792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r>
              <a:rPr kumimoji="0" lang="pl-PL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 3 strefy – pył zawieszony</a:t>
            </a:r>
            <a:r>
              <a:rPr kumimoji="0" lang="pl-PL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rPr>
              <a:t> PM10</a:t>
            </a:r>
            <a:endParaRPr kumimoji="0" lang="pl-PL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576" y="764704"/>
            <a:ext cx="7786688" cy="1428760"/>
          </a:xfrm>
        </p:spPr>
        <p:txBody>
          <a:bodyPr/>
          <a:lstStyle/>
          <a:p>
            <a:pPr marL="0" indent="0" algn="just">
              <a:buNone/>
            </a:pPr>
            <a:r>
              <a:rPr lang="pl-PL" sz="2000" dirty="0"/>
              <a:t>Na podstawie </a:t>
            </a:r>
            <a:r>
              <a:rPr lang="pl-PL" sz="2000" dirty="0" smtClean="0"/>
              <a:t>ósmej oceny </a:t>
            </a:r>
            <a:r>
              <a:rPr lang="pl-PL" sz="2000" dirty="0"/>
              <a:t>poziomu substancji w powietrzu, </a:t>
            </a:r>
            <a:br>
              <a:rPr lang="pl-PL" sz="2000" dirty="0"/>
            </a:br>
            <a:r>
              <a:rPr lang="pl-PL" sz="2000" dirty="0"/>
              <a:t>w </a:t>
            </a:r>
            <a:r>
              <a:rPr lang="pl-PL" sz="2000" b="1" dirty="0" smtClean="0"/>
              <a:t>Województwie Śląskim</a:t>
            </a:r>
            <a:r>
              <a:rPr lang="pl-PL" sz="2000" dirty="0" smtClean="0"/>
              <a:t>, przeprowadzonej za rok 2009 przez WIOŚ, </a:t>
            </a:r>
            <a:r>
              <a:rPr lang="pl-PL" sz="2000" dirty="0"/>
              <a:t>stwierdzono </a:t>
            </a:r>
            <a:r>
              <a:rPr lang="pl-PL" sz="2000" dirty="0" smtClean="0"/>
              <a:t>na stacjach pomiarowych przekroczenia dopuszczalnych poziomów stężeń zanieczyszczeń:</a:t>
            </a:r>
            <a:endParaRPr lang="pl-PL" dirty="0"/>
          </a:p>
        </p:txBody>
      </p:sp>
      <p:sp>
        <p:nvSpPr>
          <p:cNvPr id="903172" name="Text Box 4"/>
          <p:cNvSpPr txBox="1">
            <a:spLocks noChangeArrowheads="1"/>
          </p:cNvSpPr>
          <p:nvPr/>
        </p:nvSpPr>
        <p:spPr bwMode="auto">
          <a:xfrm>
            <a:off x="467544" y="3429000"/>
            <a:ext cx="8429684" cy="113877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b="0" dirty="0" smtClean="0">
                <a:solidFill>
                  <a:schemeClr val="tx1"/>
                </a:solidFill>
              </a:rPr>
              <a:t>Kwalifikuje </a:t>
            </a:r>
            <a:r>
              <a:rPr lang="pl-PL" b="0" dirty="0">
                <a:solidFill>
                  <a:schemeClr val="tx1"/>
                </a:solidFill>
              </a:rPr>
              <a:t>to </a:t>
            </a:r>
            <a:r>
              <a:rPr lang="pl-PL" b="0" dirty="0" smtClean="0">
                <a:solidFill>
                  <a:schemeClr val="tx1"/>
                </a:solidFill>
              </a:rPr>
              <a:t>dodatkowe dwie strefy do wykonania </a:t>
            </a:r>
            <a:r>
              <a:rPr lang="pl-PL" dirty="0" smtClean="0">
                <a:solidFill>
                  <a:srgbClr val="4382C1"/>
                </a:solidFill>
              </a:rPr>
              <a:t>Programu </a:t>
            </a:r>
            <a:r>
              <a:rPr lang="pl-PL" dirty="0">
                <a:solidFill>
                  <a:srgbClr val="4382C1"/>
                </a:solidFill>
              </a:rPr>
              <a:t>ochrony </a:t>
            </a:r>
            <a:r>
              <a:rPr lang="pl-PL" dirty="0" smtClean="0">
                <a:solidFill>
                  <a:srgbClr val="4382C1"/>
                </a:solidFill>
              </a:rPr>
              <a:t>powietrza :</a:t>
            </a:r>
          </a:p>
          <a:p>
            <a:pPr algn="ct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u="sng" dirty="0" smtClean="0">
                <a:solidFill>
                  <a:srgbClr val="4382C1"/>
                </a:solidFill>
              </a:rPr>
              <a:t>Gliwicko-mikołowską i częstochowsko-lubliniecką</a:t>
            </a:r>
            <a:endParaRPr lang="pl-PL" sz="2000" u="sng" dirty="0">
              <a:solidFill>
                <a:srgbClr val="4382C1"/>
              </a:solidFill>
            </a:endParaRPr>
          </a:p>
        </p:txBody>
      </p:sp>
      <p:sp>
        <p:nvSpPr>
          <p:cNvPr id="903175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272337" cy="576262"/>
          </a:xfrm>
          <a:noFill/>
          <a:ln/>
        </p:spPr>
        <p:txBody>
          <a:bodyPr/>
          <a:lstStyle/>
          <a:p>
            <a:r>
              <a:rPr lang="pl-PL" sz="2000" dirty="0" smtClean="0"/>
              <a:t>Program </a:t>
            </a:r>
            <a:r>
              <a:rPr lang="pl-PL" sz="2000" dirty="0"/>
              <a:t>ochrony powietrza </a:t>
            </a:r>
            <a:r>
              <a:rPr lang="pl-PL" sz="1800" dirty="0"/>
              <a:t>dla </a:t>
            </a:r>
            <a:r>
              <a:rPr lang="pl-PL" sz="1800" dirty="0" smtClean="0"/>
              <a:t>Śląska</a:t>
            </a:r>
            <a:r>
              <a:rPr lang="pl-PL" sz="1600" dirty="0"/>
              <a:t/>
            </a:r>
            <a:br>
              <a:rPr lang="pl-PL" sz="1600" dirty="0"/>
            </a:br>
            <a:r>
              <a:rPr lang="pl-PL" sz="2000" dirty="0"/>
              <a:t>OBRAZOWANIE PROBLEMU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611560" y="2132856"/>
          <a:ext cx="821537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pole tekstowe 6"/>
          <p:cNvSpPr txBox="1"/>
          <p:nvPr/>
        </p:nvSpPr>
        <p:spPr>
          <a:xfrm>
            <a:off x="395536" y="4797152"/>
            <a:ext cx="8568952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800" dirty="0" smtClean="0"/>
              <a:t>Wg oceny jakości powietrza za 2010 r. – nowy podział stref, nowe zanieczyszczenia:</a:t>
            </a:r>
          </a:p>
          <a:p>
            <a:pPr algn="ctr"/>
            <a:r>
              <a:rPr lang="pl-PL" sz="1800" dirty="0" smtClean="0"/>
              <a:t> </a:t>
            </a:r>
            <a:endParaRPr lang="pl-PL" sz="1800" dirty="0"/>
          </a:p>
        </p:txBody>
      </p:sp>
      <p:graphicFrame>
        <p:nvGraphicFramePr>
          <p:cNvPr id="9" name="Diagram 8"/>
          <p:cNvGraphicFramePr/>
          <p:nvPr/>
        </p:nvGraphicFramePr>
        <p:xfrm>
          <a:off x="539552" y="5445224"/>
          <a:ext cx="8604448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2" name="Łącznik prosty 11"/>
          <p:cNvCxnSpPr/>
          <p:nvPr/>
        </p:nvCxnSpPr>
        <p:spPr bwMode="auto">
          <a:xfrm>
            <a:off x="323528" y="4653136"/>
            <a:ext cx="8820472" cy="0"/>
          </a:xfrm>
          <a:prstGeom prst="line">
            <a:avLst/>
          </a:prstGeom>
          <a:noFill/>
          <a:ln w="28575" cap="flat" cmpd="dbl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9" name="Rectangle 3"/>
          <p:cNvSpPr>
            <a:spLocks noChangeArrowheads="1"/>
          </p:cNvSpPr>
          <p:nvPr/>
        </p:nvSpPr>
        <p:spPr bwMode="auto">
          <a:xfrm>
            <a:off x="827088" y="1125538"/>
            <a:ext cx="7558087" cy="46384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182563" indent="-182563" algn="ctr"/>
            <a:r>
              <a:rPr lang="pl-PL" sz="2400" dirty="0" smtClean="0">
                <a:solidFill>
                  <a:srgbClr val="000099"/>
                </a:solidFill>
              </a:rPr>
              <a:t>organizacja projektu – kamienie milowe</a:t>
            </a:r>
            <a:endParaRPr lang="pl-PL" sz="2400" dirty="0">
              <a:solidFill>
                <a:srgbClr val="000099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893074" cy="669906"/>
          </a:xfrm>
          <a:noFill/>
          <a:ln/>
        </p:spPr>
        <p:txBody>
          <a:bodyPr/>
          <a:lstStyle/>
          <a:p>
            <a:r>
              <a:rPr lang="pl-PL" sz="2000" dirty="0" smtClean="0"/>
              <a:t>Program </a:t>
            </a:r>
            <a:r>
              <a:rPr lang="pl-PL" sz="2000" dirty="0"/>
              <a:t>ochrony powietrza </a:t>
            </a:r>
            <a:r>
              <a:rPr lang="pl-PL" sz="2000" b="0" dirty="0" smtClean="0"/>
              <a:t>dla Śląska</a:t>
            </a:r>
            <a:endParaRPr lang="pl-PL" sz="2000" b="0" dirty="0"/>
          </a:p>
        </p:txBody>
      </p:sp>
      <p:grpSp>
        <p:nvGrpSpPr>
          <p:cNvPr id="6" name="Grupa 105"/>
          <p:cNvGrpSpPr>
            <a:grpSpLocks/>
          </p:cNvGrpSpPr>
          <p:nvPr/>
        </p:nvGrpSpPr>
        <p:grpSpPr bwMode="auto">
          <a:xfrm>
            <a:off x="179388" y="1988840"/>
            <a:ext cx="8964612" cy="3528392"/>
            <a:chOff x="179388" y="3060709"/>
            <a:chExt cx="8964612" cy="3528828"/>
          </a:xfrm>
        </p:grpSpPr>
        <p:graphicFrame>
          <p:nvGraphicFramePr>
            <p:cNvPr id="7" name="Diagram 6"/>
            <p:cNvGraphicFramePr/>
            <p:nvPr/>
          </p:nvGraphicFramePr>
          <p:xfrm>
            <a:off x="179388" y="5284113"/>
            <a:ext cx="8964612" cy="50165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8" name="Objaśnienie ze strzałką w górę 7"/>
            <p:cNvSpPr/>
            <p:nvPr/>
          </p:nvSpPr>
          <p:spPr>
            <a:xfrm>
              <a:off x="5436096" y="5725334"/>
              <a:ext cx="1689100" cy="630315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47736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pl-PL" sz="1400" dirty="0">
                  <a:solidFill>
                    <a:srgbClr val="FF0000"/>
                  </a:solidFill>
                </a:rPr>
                <a:t>do </a:t>
              </a:r>
              <a:r>
                <a:rPr lang="pl-PL" sz="1400" dirty="0" smtClean="0">
                  <a:solidFill>
                    <a:srgbClr val="FF0000"/>
                  </a:solidFill>
                </a:rPr>
                <a:t>31.10 </a:t>
              </a:r>
              <a:r>
                <a:rPr lang="pl-PL" sz="1400" dirty="0">
                  <a:solidFill>
                    <a:srgbClr val="FF0000"/>
                  </a:solidFill>
                </a:rPr>
                <a:t>- II etap</a:t>
              </a:r>
            </a:p>
          </p:txBody>
        </p:sp>
        <p:sp>
          <p:nvSpPr>
            <p:cNvPr id="9" name="Objaśnienie ze strzałką w górę 8"/>
            <p:cNvSpPr/>
            <p:nvPr/>
          </p:nvSpPr>
          <p:spPr>
            <a:xfrm>
              <a:off x="8001024" y="5653317"/>
              <a:ext cx="1142976" cy="936220"/>
            </a:xfrm>
            <a:prstGeom prst="upArrowCallout">
              <a:avLst>
                <a:gd name="adj1" fmla="val 21892"/>
                <a:gd name="adj2" fmla="val 25000"/>
                <a:gd name="adj3" fmla="val 23077"/>
                <a:gd name="adj4" fmla="val 41069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pl-PL" sz="1200" dirty="0">
                  <a:solidFill>
                    <a:srgbClr val="FF0000"/>
                  </a:solidFill>
                </a:rPr>
                <a:t>do </a:t>
              </a:r>
              <a:r>
                <a:rPr lang="pl-PL" sz="1200" dirty="0" smtClean="0">
                  <a:solidFill>
                    <a:srgbClr val="FF0000"/>
                  </a:solidFill>
                </a:rPr>
                <a:t>13.01 -    III etap</a:t>
              </a:r>
              <a:endParaRPr lang="pl-PL" sz="1200" dirty="0">
                <a:solidFill>
                  <a:srgbClr val="FF0000"/>
                </a:solidFill>
              </a:endParaRPr>
            </a:p>
          </p:txBody>
        </p:sp>
        <p:sp>
          <p:nvSpPr>
            <p:cNvPr id="10" name="Prostokąt 9"/>
            <p:cNvSpPr/>
            <p:nvPr/>
          </p:nvSpPr>
          <p:spPr>
            <a:xfrm>
              <a:off x="6372200" y="3492811"/>
              <a:ext cx="844550" cy="167798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CC6600"/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pl-PL" sz="1400" b="0" dirty="0">
                  <a:solidFill>
                    <a:sysClr val="windowText" lastClr="000000"/>
                  </a:solidFill>
                </a:rPr>
                <a:t>Zarząd </a:t>
              </a:r>
              <a:r>
                <a:rPr lang="pl-PL" sz="1400" b="0" dirty="0" smtClean="0">
                  <a:solidFill>
                    <a:sysClr val="windowText" lastClr="000000"/>
                  </a:solidFill>
                </a:rPr>
                <a:t>WD</a:t>
              </a:r>
            </a:p>
            <a:p>
              <a:pPr algn="ctr">
                <a:defRPr/>
              </a:pPr>
              <a:r>
                <a:rPr lang="pl-PL" sz="1400" b="0" dirty="0" smtClean="0">
                  <a:solidFill>
                    <a:sysClr val="windowText" lastClr="000000"/>
                  </a:solidFill>
                </a:rPr>
                <a:t>Komisja SWD</a:t>
              </a:r>
              <a:endParaRPr lang="pl-PL" sz="1400" b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3707904" y="3060709"/>
              <a:ext cx="2448272" cy="210062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CC6600"/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pl-PL" sz="1200" b="0" dirty="0" smtClean="0">
                <a:solidFill>
                  <a:sysClr val="windowText" lastClr="000000"/>
                </a:solidFill>
              </a:endParaRPr>
            </a:p>
            <a:p>
              <a:pPr algn="ctr">
                <a:defRPr/>
              </a:pPr>
              <a:r>
                <a:rPr lang="pl-PL" sz="1200" b="0" dirty="0" smtClean="0">
                  <a:solidFill>
                    <a:sysClr val="windowText" lastClr="000000"/>
                  </a:solidFill>
                </a:rPr>
                <a:t>konsultacje </a:t>
              </a:r>
              <a:r>
                <a:rPr lang="pl-PL" sz="1200" b="0" dirty="0">
                  <a:solidFill>
                    <a:sysClr val="windowText" lastClr="000000"/>
                  </a:solidFill>
                </a:rPr>
                <a:t>społeczne i uzgodnienia ze </a:t>
              </a:r>
              <a:r>
                <a:rPr lang="pl-PL" sz="1200" b="0" dirty="0" smtClean="0">
                  <a:solidFill>
                    <a:sysClr val="windowText" lastClr="000000"/>
                  </a:solidFill>
                </a:rPr>
                <a:t>Starostami, Prezydentami, Burmistrzami …</a:t>
              </a:r>
              <a:endParaRPr lang="pl-PL" sz="1200" b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251520" y="3924913"/>
              <a:ext cx="1080119" cy="943256"/>
            </a:xfrm>
            <a:prstGeom prst="rect">
              <a:avLst/>
            </a:prstGeom>
            <a:solidFill>
              <a:srgbClr val="CC6600"/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pl-PL" sz="1200" dirty="0" smtClean="0">
                  <a:solidFill>
                    <a:srgbClr val="FFFF66"/>
                  </a:solidFill>
                </a:rPr>
                <a:t>Wstępne spotkanie z samorządami</a:t>
              </a:r>
              <a:endParaRPr lang="pl-PL" sz="1200" dirty="0">
                <a:solidFill>
                  <a:srgbClr val="FFFF66"/>
                </a:solidFill>
              </a:endParaRPr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2555776" y="3852895"/>
              <a:ext cx="1152128" cy="128945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CC6600"/>
              </a:solidFill>
            </a:ln>
            <a:scene3d>
              <a:camera prst="orthographicFront"/>
              <a:lightRig rig="threePt" dir="t"/>
            </a:scene3d>
            <a:sp3d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pl-PL" sz="1200" b="0" dirty="0" smtClean="0">
                  <a:solidFill>
                    <a:sysClr val="windowText" lastClr="000000"/>
                  </a:solidFill>
                </a:rPr>
                <a:t>spotkania </a:t>
              </a:r>
              <a:r>
                <a:rPr lang="pl-PL" sz="1200" b="0" dirty="0">
                  <a:solidFill>
                    <a:sysClr val="windowText" lastClr="000000"/>
                  </a:solidFill>
                </a:rPr>
                <a:t>z </a:t>
              </a:r>
              <a:r>
                <a:rPr lang="pl-PL" sz="1200" b="0" dirty="0" smtClean="0">
                  <a:solidFill>
                    <a:sysClr val="windowText" lastClr="000000"/>
                  </a:solidFill>
                </a:rPr>
                <a:t>samorządem lokalnym</a:t>
              </a:r>
              <a:endParaRPr lang="pl-PL" sz="1200" b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5" name="Objaśnienie ze strzałką w górę 14"/>
            <p:cNvSpPr/>
            <p:nvPr/>
          </p:nvSpPr>
          <p:spPr>
            <a:xfrm>
              <a:off x="2699792" y="5725335"/>
              <a:ext cx="1633538" cy="677946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47278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pl-PL" sz="1400" dirty="0" smtClean="0">
                  <a:solidFill>
                    <a:srgbClr val="FF0000"/>
                  </a:solidFill>
                </a:rPr>
                <a:t>Do 25.07. – </a:t>
              </a:r>
              <a:r>
                <a:rPr lang="pl-PL" sz="1400" dirty="0">
                  <a:solidFill>
                    <a:srgbClr val="FF0000"/>
                  </a:solidFill>
                </a:rPr>
                <a:t>I </a:t>
              </a:r>
              <a:r>
                <a:rPr lang="pl-PL" sz="1400" dirty="0" smtClean="0">
                  <a:solidFill>
                    <a:srgbClr val="FF0000"/>
                  </a:solidFill>
                </a:rPr>
                <a:t>etap</a:t>
              </a:r>
              <a:endParaRPr lang="pl-PL" sz="1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6" name="Prostokąt 15"/>
          <p:cNvSpPr/>
          <p:nvPr/>
        </p:nvSpPr>
        <p:spPr bwMode="auto">
          <a:xfrm>
            <a:off x="7308304" y="2420888"/>
            <a:ext cx="844550" cy="16777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CC6600"/>
            </a:solidFill>
          </a:ln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pl-PL" sz="1400" b="0" dirty="0" smtClean="0">
                <a:solidFill>
                  <a:sysClr val="windowText" lastClr="000000"/>
                </a:solidFill>
              </a:rPr>
              <a:t>SEJMIKWD</a:t>
            </a:r>
            <a:endParaRPr lang="pl-PL" sz="1400" b="0" dirty="0">
              <a:solidFill>
                <a:sysClr val="windowText" lastClr="000000"/>
              </a:solidFill>
            </a:endParaRPr>
          </a:p>
        </p:txBody>
      </p:sp>
      <p:sp>
        <p:nvSpPr>
          <p:cNvPr id="17" name="Strzałka w dół 16"/>
          <p:cNvSpPr/>
          <p:nvPr/>
        </p:nvSpPr>
        <p:spPr bwMode="auto">
          <a:xfrm>
            <a:off x="755576" y="3789040"/>
            <a:ext cx="144016" cy="429768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8" name="Strzałka w dół 17"/>
          <p:cNvSpPr/>
          <p:nvPr/>
        </p:nvSpPr>
        <p:spPr bwMode="auto">
          <a:xfrm>
            <a:off x="2987824" y="4077072"/>
            <a:ext cx="285752" cy="285752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9" name="Strzałka w dół 18"/>
          <p:cNvSpPr/>
          <p:nvPr/>
        </p:nvSpPr>
        <p:spPr bwMode="auto">
          <a:xfrm>
            <a:off x="4067944" y="4077072"/>
            <a:ext cx="1872208" cy="286322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0" name="Strzałka w dół 19"/>
          <p:cNvSpPr/>
          <p:nvPr/>
        </p:nvSpPr>
        <p:spPr bwMode="auto">
          <a:xfrm>
            <a:off x="6588224" y="4077072"/>
            <a:ext cx="428628" cy="214314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21" name="Strzałka w dół 20"/>
          <p:cNvSpPr/>
          <p:nvPr/>
        </p:nvSpPr>
        <p:spPr bwMode="auto">
          <a:xfrm flipH="1">
            <a:off x="7452320" y="4077072"/>
            <a:ext cx="620142" cy="280622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2" name="Prostokąt 71"/>
          <p:cNvSpPr/>
          <p:nvPr/>
        </p:nvSpPr>
        <p:spPr bwMode="auto">
          <a:xfrm>
            <a:off x="1331640" y="2852936"/>
            <a:ext cx="1080119" cy="943140"/>
          </a:xfrm>
          <a:prstGeom prst="rect">
            <a:avLst/>
          </a:prstGeom>
          <a:solidFill>
            <a:srgbClr val="CC6600"/>
          </a:solidFill>
          <a:ln>
            <a:solidFill>
              <a:schemeClr val="tx1">
                <a:lumMod val="65000"/>
                <a:lumOff val="35000"/>
              </a:schemeClr>
            </a:solidFill>
          </a:ln>
          <a:scene3d>
            <a:camera prst="orthographicFront"/>
            <a:lightRig rig="threePt" dir="t"/>
          </a:scene3d>
          <a:sp3d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pl-PL" sz="1200" dirty="0" smtClean="0">
                <a:solidFill>
                  <a:srgbClr val="FFFF66"/>
                </a:solidFill>
              </a:rPr>
              <a:t>spotkanie z ekspertami</a:t>
            </a:r>
            <a:endParaRPr lang="pl-PL" sz="1200" dirty="0">
              <a:solidFill>
                <a:srgbClr val="FFFF66"/>
              </a:solidFill>
            </a:endParaRPr>
          </a:p>
        </p:txBody>
      </p:sp>
      <p:sp>
        <p:nvSpPr>
          <p:cNvPr id="73" name="Strzałka w dół 72"/>
          <p:cNvSpPr/>
          <p:nvPr/>
        </p:nvSpPr>
        <p:spPr bwMode="auto">
          <a:xfrm>
            <a:off x="1475656" y="3789040"/>
            <a:ext cx="144016" cy="429768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9" name="Rectangle 3"/>
          <p:cNvSpPr>
            <a:spLocks noChangeArrowheads="1"/>
          </p:cNvSpPr>
          <p:nvPr/>
        </p:nvSpPr>
        <p:spPr bwMode="auto">
          <a:xfrm>
            <a:off x="827088" y="1125538"/>
            <a:ext cx="7558087" cy="11874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182563" indent="-182563" algn="ctr"/>
            <a:r>
              <a:rPr lang="pl-PL" sz="2400">
                <a:solidFill>
                  <a:srgbClr val="000000"/>
                </a:solidFill>
              </a:rPr>
              <a:t>Dyrektywa CAFE wyznacza termin osiągnięcia zgodności z normami jakości powietrza – czerwiec 2011 r. </a:t>
            </a:r>
          </a:p>
        </p:txBody>
      </p:sp>
      <p:pic>
        <p:nvPicPr>
          <p:cNvPr id="219144" name="Picture 8" descr="klepsyd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2420938"/>
            <a:ext cx="4962525" cy="3722687"/>
          </a:xfrm>
          <a:prstGeom prst="rect">
            <a:avLst/>
          </a:prstGeom>
          <a:noFill/>
        </p:spPr>
      </p:pic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893074" cy="669906"/>
          </a:xfrm>
          <a:noFill/>
          <a:ln/>
        </p:spPr>
        <p:txBody>
          <a:bodyPr/>
          <a:lstStyle/>
          <a:p>
            <a:r>
              <a:rPr lang="pl-PL" sz="2000" dirty="0" smtClean="0"/>
              <a:t>Program </a:t>
            </a:r>
            <a:r>
              <a:rPr lang="pl-PL" sz="2000" dirty="0"/>
              <a:t>ochrony powietrza </a:t>
            </a:r>
            <a:r>
              <a:rPr lang="pl-PL" sz="2000" b="0" dirty="0" smtClean="0"/>
              <a:t>dla Śląska</a:t>
            </a:r>
            <a:endParaRPr lang="pl-PL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care4air.org/images/learntocare/particles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095419"/>
            <a:ext cx="6215106" cy="5262540"/>
          </a:xfrm>
          <a:prstGeom prst="rect">
            <a:avLst/>
          </a:prstGeom>
          <a:noFill/>
        </p:spPr>
      </p:pic>
      <p:sp>
        <p:nvSpPr>
          <p:cNvPr id="1026050" name="Rectangle 2"/>
          <p:cNvSpPr>
            <a:spLocks noChangeArrowheads="1"/>
          </p:cNvSpPr>
          <p:nvPr/>
        </p:nvSpPr>
        <p:spPr bwMode="auto">
          <a:xfrm>
            <a:off x="179388" y="188912"/>
            <a:ext cx="6840537" cy="596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dirty="0">
                <a:solidFill>
                  <a:srgbClr val="007CC3"/>
                </a:solidFill>
              </a:rPr>
              <a:t>Program ochrony powietrza </a:t>
            </a:r>
            <a:r>
              <a:rPr lang="pl-PL" sz="2000" b="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 </a:t>
            </a:r>
          </a:p>
          <a:p>
            <a:pPr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b="0" dirty="0" smtClean="0">
                <a:solidFill>
                  <a:srgbClr val="007CC3"/>
                </a:solidFill>
              </a:rPr>
              <a:t>OBRAZOWANIE </a:t>
            </a:r>
            <a:r>
              <a:rPr lang="pl-PL" sz="2000" b="0" dirty="0">
                <a:solidFill>
                  <a:srgbClr val="007CC3"/>
                </a:solidFill>
              </a:rPr>
              <a:t>PROBLEMU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93641" y="857232"/>
            <a:ext cx="8292953" cy="58695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lIns="90000" tIns="46800" rIns="90000" bIns="46800" anchor="ctr">
            <a:spAutoFit/>
          </a:bodyPr>
          <a:lstStyle/>
          <a:p>
            <a:pPr algn="ctr" eaLnBrk="0" hangingPunct="0">
              <a:spcBef>
                <a:spcPct val="50000"/>
              </a:spcBef>
              <a:spcAft>
                <a:spcPct val="0"/>
              </a:spcAft>
              <a:buClrTx/>
            </a:pPr>
            <a:r>
              <a:rPr lang="pl-PL" sz="3200" b="0" dirty="0" smtClean="0">
                <a:solidFill>
                  <a:schemeClr val="tx1"/>
                </a:solidFill>
              </a:rPr>
              <a:t>Pył oddziałuje szkodliwie na zdrowie ludzkie.</a:t>
            </a:r>
            <a:endParaRPr lang="pl-PL" sz="3200" b="0" dirty="0">
              <a:solidFill>
                <a:schemeClr val="tx1"/>
              </a:solidFill>
            </a:endParaRPr>
          </a:p>
        </p:txBody>
      </p:sp>
      <p:pic>
        <p:nvPicPr>
          <p:cNvPr id="8" name="Obraz 7" descr="płuca_RT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1" y="4057666"/>
            <a:ext cx="1798257" cy="20859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050" name="Rectangle 2"/>
          <p:cNvSpPr>
            <a:spLocks noChangeArrowheads="1"/>
          </p:cNvSpPr>
          <p:nvPr/>
        </p:nvSpPr>
        <p:spPr bwMode="auto">
          <a:xfrm>
            <a:off x="179388" y="188913"/>
            <a:ext cx="6840537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dirty="0">
                <a:solidFill>
                  <a:srgbClr val="007CC3"/>
                </a:solidFill>
              </a:rPr>
              <a:t>Program ochrony powietrza </a:t>
            </a:r>
            <a:r>
              <a:rPr lang="pl-PL" sz="2000" b="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 </a:t>
            </a:r>
          </a:p>
          <a:p>
            <a:pPr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b="0" dirty="0" smtClean="0">
                <a:solidFill>
                  <a:srgbClr val="007CC3"/>
                </a:solidFill>
              </a:rPr>
              <a:t>OBRAZOWANIE </a:t>
            </a:r>
            <a:r>
              <a:rPr lang="pl-PL" sz="2000" b="0" dirty="0">
                <a:solidFill>
                  <a:srgbClr val="007CC3"/>
                </a:solidFill>
              </a:rPr>
              <a:t>PROBLEMU</a:t>
            </a:r>
          </a:p>
        </p:txBody>
      </p:sp>
      <p:sp>
        <p:nvSpPr>
          <p:cNvPr id="1026055" name="Rectangle 7"/>
          <p:cNvSpPr>
            <a:spLocks noChangeArrowheads="1"/>
          </p:cNvSpPr>
          <p:nvPr/>
        </p:nvSpPr>
        <p:spPr bwMode="auto">
          <a:xfrm>
            <a:off x="785787" y="857232"/>
            <a:ext cx="8001056" cy="46384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90000" tIns="46800" rIns="90000" bIns="46800" anchor="ctr">
            <a:spAutoFit/>
          </a:bodyPr>
          <a:lstStyle/>
          <a:p>
            <a:pPr algn="ctr" eaLnBrk="0" hangingPunct="0"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pl-PL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Spadek średniej długości życia z powodu pyłu PM2,5</a:t>
            </a:r>
            <a:endParaRPr lang="pl-PL" b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Obraz 7" descr="PM25_średni spadek dł_ży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1338724"/>
            <a:ext cx="5072098" cy="5376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175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272337" cy="576262"/>
          </a:xfrm>
          <a:noFill/>
          <a:ln/>
        </p:spPr>
        <p:txBody>
          <a:bodyPr/>
          <a:lstStyle/>
          <a:p>
            <a:r>
              <a:rPr lang="pl-PL" sz="2000" dirty="0" smtClean="0"/>
              <a:t>Programy </a:t>
            </a:r>
            <a:r>
              <a:rPr lang="pl-PL" sz="2000" dirty="0"/>
              <a:t>ochrony powietrza </a:t>
            </a:r>
            <a:r>
              <a:rPr lang="pl-PL" sz="1800" b="0" dirty="0"/>
              <a:t>dla </a:t>
            </a:r>
            <a:r>
              <a:rPr lang="pl-PL" sz="1800" b="0" dirty="0" smtClean="0"/>
              <a:t>Śląska</a:t>
            </a:r>
            <a:r>
              <a:rPr lang="pl-PL" sz="1600" b="0" dirty="0"/>
              <a:t/>
            </a:r>
            <a:br>
              <a:rPr lang="pl-PL" sz="1600" b="0" dirty="0"/>
            </a:br>
            <a:r>
              <a:rPr lang="pl-PL" sz="2000" b="0" dirty="0"/>
              <a:t>OBRAZOWANIE </a:t>
            </a:r>
            <a:r>
              <a:rPr lang="pl-PL" sz="2000" b="0" dirty="0" smtClean="0"/>
              <a:t>PROBLEMU - pomiary</a:t>
            </a:r>
            <a:endParaRPr lang="pl-PL" sz="2000" b="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5852" y="857232"/>
            <a:ext cx="716284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1800" dirty="0" smtClean="0">
                <a:solidFill>
                  <a:schemeClr val="tx1"/>
                </a:solidFill>
              </a:rPr>
              <a:t>Liczba dni z przekroczeniami w poszczególnych strefach</a:t>
            </a:r>
          </a:p>
        </p:txBody>
      </p:sp>
      <p:graphicFrame>
        <p:nvGraphicFramePr>
          <p:cNvPr id="6" name="Wykres 5"/>
          <p:cNvGraphicFramePr/>
          <p:nvPr/>
        </p:nvGraphicFramePr>
        <p:xfrm>
          <a:off x="539552" y="1196752"/>
          <a:ext cx="842493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Elipsa 9"/>
          <p:cNvSpPr/>
          <p:nvPr/>
        </p:nvSpPr>
        <p:spPr bwMode="auto">
          <a:xfrm>
            <a:off x="7308304" y="1556792"/>
            <a:ext cx="1835696" cy="4464496"/>
          </a:xfrm>
          <a:prstGeom prst="ellipse">
            <a:avLst/>
          </a:prstGeom>
          <a:noFill/>
          <a:ln w="9525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3175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272337" cy="576262"/>
          </a:xfrm>
          <a:noFill/>
          <a:ln/>
        </p:spPr>
        <p:txBody>
          <a:bodyPr/>
          <a:lstStyle/>
          <a:p>
            <a:r>
              <a:rPr lang="pl-PL" sz="2000" dirty="0" smtClean="0"/>
              <a:t>Programy </a:t>
            </a:r>
            <a:r>
              <a:rPr lang="pl-PL" sz="2000" dirty="0"/>
              <a:t>ochrony powietrza </a:t>
            </a:r>
            <a:r>
              <a:rPr lang="pl-PL" sz="1600" dirty="0"/>
              <a:t>dla </a:t>
            </a:r>
            <a:r>
              <a:rPr lang="pl-PL" sz="1600" dirty="0" smtClean="0"/>
              <a:t>Śląska</a:t>
            </a:r>
            <a:r>
              <a:rPr lang="pl-PL" sz="1600" b="0" dirty="0"/>
              <a:t/>
            </a:r>
            <a:br>
              <a:rPr lang="pl-PL" sz="1600" b="0" dirty="0"/>
            </a:br>
            <a:r>
              <a:rPr lang="pl-PL" sz="2000" b="0" dirty="0"/>
              <a:t>OBRAZOWANIE </a:t>
            </a:r>
            <a:r>
              <a:rPr lang="pl-PL" sz="2000" b="0" dirty="0" smtClean="0"/>
              <a:t>PROBLEMU – pomiary w 2009 r.</a:t>
            </a:r>
            <a:endParaRPr lang="pl-PL" sz="2000" b="0" dirty="0"/>
          </a:p>
        </p:txBody>
      </p:sp>
      <p:graphicFrame>
        <p:nvGraphicFramePr>
          <p:cNvPr id="4" name="Wykres 3"/>
          <p:cNvGraphicFramePr/>
          <p:nvPr/>
        </p:nvGraphicFramePr>
        <p:xfrm>
          <a:off x="251520" y="1052736"/>
          <a:ext cx="871296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Wykres 5"/>
          <p:cNvGraphicFramePr>
            <a:graphicFrameLocks/>
          </p:cNvGraphicFramePr>
          <p:nvPr/>
        </p:nvGraphicFramePr>
        <p:xfrm>
          <a:off x="323528" y="3789040"/>
          <a:ext cx="8820472" cy="3068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Łącznik prosty 7"/>
          <p:cNvCxnSpPr/>
          <p:nvPr/>
        </p:nvCxnSpPr>
        <p:spPr bwMode="auto">
          <a:xfrm>
            <a:off x="899592" y="5661248"/>
            <a:ext cx="7992888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9" name="Obraz 25" descr="N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1" y="4857761"/>
            <a:ext cx="1180267" cy="1571636"/>
          </a:xfrm>
          <a:prstGeom prst="rect">
            <a:avLst/>
          </a:prstGeom>
          <a:noFill/>
          <a:ln w="12700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17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272337" cy="576262"/>
          </a:xfrm>
          <a:noFill/>
          <a:ln/>
        </p:spPr>
        <p:txBody>
          <a:bodyPr/>
          <a:lstStyle/>
          <a:p>
            <a:r>
              <a:rPr lang="pl-PL" sz="2000" dirty="0" smtClean="0"/>
              <a:t>Program </a:t>
            </a:r>
            <a:r>
              <a:rPr lang="pl-PL" sz="2000" dirty="0"/>
              <a:t>ochrony powietrza dla </a:t>
            </a:r>
            <a:r>
              <a:rPr lang="pl-PL" sz="2000" dirty="0" smtClean="0"/>
              <a:t>Śląska</a:t>
            </a:r>
            <a:endParaRPr lang="pl-PL" sz="2000" dirty="0"/>
          </a:p>
        </p:txBody>
      </p:sp>
      <p:graphicFrame>
        <p:nvGraphicFramePr>
          <p:cNvPr id="22" name="Diagram 21"/>
          <p:cNvGraphicFramePr/>
          <p:nvPr/>
        </p:nvGraphicFramePr>
        <p:xfrm>
          <a:off x="571472" y="928670"/>
          <a:ext cx="8286808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3" name="Obraz 22" descr="samochody_spaliny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00232" y="4857760"/>
            <a:ext cx="2428891" cy="1585290"/>
          </a:xfrm>
          <a:prstGeom prst="rect">
            <a:avLst/>
          </a:prstGeom>
          <a:ln w="12700">
            <a:solidFill>
              <a:srgbClr val="FF9933"/>
            </a:solidFill>
          </a:ln>
        </p:spPr>
      </p:pic>
      <p:pic>
        <p:nvPicPr>
          <p:cNvPr id="32770" name="Picture 2" descr="http://j.wnp.pl/i/004/941/m200xd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00958" y="4953024"/>
            <a:ext cx="1476372" cy="1476372"/>
          </a:xfrm>
          <a:prstGeom prst="rect">
            <a:avLst/>
          </a:prstGeom>
          <a:noFill/>
          <a:ln>
            <a:solidFill>
              <a:srgbClr val="FF9933"/>
            </a:solidFill>
          </a:ln>
        </p:spPr>
      </p:pic>
      <p:pic>
        <p:nvPicPr>
          <p:cNvPr id="7" name="Obraz 6" descr="Zakopane_ferie2008_smog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689033" y="4500570"/>
            <a:ext cx="2623454" cy="1967591"/>
          </a:xfrm>
          <a:prstGeom prst="rect">
            <a:avLst/>
          </a:prstGeom>
          <a:ln w="12700">
            <a:solidFill>
              <a:srgbClr val="FF9933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42910" y="928670"/>
            <a:ext cx="5072098" cy="1228722"/>
          </a:xfrm>
          <a:prstGeom prst="actionButtonBlank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dirty="0" smtClean="0">
                <a:solidFill>
                  <a:schemeClr val="bg1"/>
                </a:solidFill>
              </a:rPr>
              <a:t>Główną przyczyną przekroczeń</a:t>
            </a:r>
          </a:p>
          <a:p>
            <a:pPr algn="ct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dirty="0" smtClean="0">
                <a:solidFill>
                  <a:schemeClr val="bg1"/>
                </a:solidFill>
              </a:rPr>
              <a:t>dopuszczalnych norm pyłu PM10</a:t>
            </a:r>
          </a:p>
          <a:p>
            <a:pPr algn="ct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dirty="0" smtClean="0">
                <a:solidFill>
                  <a:schemeClr val="bg1"/>
                </a:solidFill>
              </a:rPr>
              <a:t>jest „niska emisja”</a:t>
            </a:r>
            <a:endParaRPr lang="pl-PL" sz="2000" dirty="0">
              <a:solidFill>
                <a:schemeClr val="bg1"/>
              </a:solidFill>
            </a:endParaRPr>
          </a:p>
        </p:txBody>
      </p:sp>
      <p:pic>
        <p:nvPicPr>
          <p:cNvPr id="228359" name="Obraz 25" descr="N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3860800"/>
            <a:ext cx="1824037" cy="24288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6" name="AutoShape 22"/>
          <p:cNvSpPr>
            <a:spLocks noChangeArrowheads="1"/>
          </p:cNvSpPr>
          <p:nvPr/>
        </p:nvSpPr>
        <p:spPr bwMode="auto">
          <a:xfrm>
            <a:off x="5715000" y="1484313"/>
            <a:ext cx="3429000" cy="2500312"/>
          </a:xfrm>
          <a:prstGeom prst="cloudCallout">
            <a:avLst>
              <a:gd name="adj1" fmla="val -85880"/>
              <a:gd name="adj2" fmla="val 53111"/>
            </a:avLst>
          </a:prstGeom>
          <a:solidFill>
            <a:srgbClr val="0D0D0D">
              <a:alpha val="41000"/>
            </a:srgbClr>
          </a:solidFill>
          <a:ln w="25400">
            <a:solidFill>
              <a:srgbClr val="0D0D0D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pl-PL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8362" name="Text Box 11"/>
          <p:cNvSpPr txBox="1">
            <a:spLocks noChangeArrowheads="1"/>
          </p:cNvSpPr>
          <p:nvPr/>
        </p:nvSpPr>
        <p:spPr bwMode="auto">
          <a:xfrm>
            <a:off x="6286512" y="1857364"/>
            <a:ext cx="10604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SO</a:t>
            </a:r>
            <a:r>
              <a:rPr lang="pl-PL" baseline="-25000" dirty="0">
                <a:solidFill>
                  <a:schemeClr val="bg1"/>
                </a:solidFill>
              </a:rPr>
              <a:t>2       </a:t>
            </a:r>
            <a:r>
              <a:rPr lang="pl-PL" dirty="0" err="1">
                <a:solidFill>
                  <a:schemeClr val="bg1"/>
                </a:solidFill>
              </a:rPr>
              <a:t>NO</a:t>
            </a:r>
            <a:r>
              <a:rPr lang="pl-PL" baseline="-25000" dirty="0" err="1">
                <a:solidFill>
                  <a:schemeClr val="bg1"/>
                </a:solidFill>
              </a:rPr>
              <a:t>x</a:t>
            </a:r>
            <a:endParaRPr lang="pl-PL" baseline="-25000" dirty="0">
              <a:solidFill>
                <a:schemeClr val="bg1"/>
              </a:solidFill>
            </a:endParaRPr>
          </a:p>
        </p:txBody>
      </p:sp>
      <p:sp>
        <p:nvSpPr>
          <p:cNvPr id="228363" name="Text Box 13"/>
          <p:cNvSpPr txBox="1">
            <a:spLocks noChangeArrowheads="1"/>
          </p:cNvSpPr>
          <p:nvPr/>
        </p:nvSpPr>
        <p:spPr bwMode="auto">
          <a:xfrm>
            <a:off x="7993092" y="3143248"/>
            <a:ext cx="79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CO</a:t>
            </a:r>
            <a:endParaRPr lang="pl-PL" baseline="-25000" dirty="0">
              <a:solidFill>
                <a:schemeClr val="bg1"/>
              </a:solidFill>
            </a:endParaRPr>
          </a:p>
        </p:txBody>
      </p:sp>
      <p:sp>
        <p:nvSpPr>
          <p:cNvPr id="228364" name="Text Box 14"/>
          <p:cNvSpPr txBox="1">
            <a:spLocks noChangeArrowheads="1"/>
          </p:cNvSpPr>
          <p:nvPr/>
        </p:nvSpPr>
        <p:spPr bwMode="auto">
          <a:xfrm>
            <a:off x="8207406" y="1928802"/>
            <a:ext cx="79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CO</a:t>
            </a:r>
            <a:r>
              <a:rPr lang="pl-PL" baseline="-250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8365" name="Text Box 15"/>
          <p:cNvSpPr txBox="1">
            <a:spLocks noChangeArrowheads="1"/>
          </p:cNvSpPr>
          <p:nvPr/>
        </p:nvSpPr>
        <p:spPr bwMode="auto">
          <a:xfrm>
            <a:off x="6143625" y="2698750"/>
            <a:ext cx="1000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800" dirty="0">
                <a:solidFill>
                  <a:schemeClr val="bg1"/>
                </a:solidFill>
              </a:rPr>
              <a:t>pyły</a:t>
            </a:r>
            <a:endParaRPr lang="pl-PL" sz="2800" baseline="-25000" dirty="0">
              <a:solidFill>
                <a:schemeClr val="bg1"/>
              </a:solidFill>
            </a:endParaRPr>
          </a:p>
        </p:txBody>
      </p:sp>
      <p:sp>
        <p:nvSpPr>
          <p:cNvPr id="228366" name="Text Box 16"/>
          <p:cNvSpPr txBox="1">
            <a:spLocks noChangeArrowheads="1"/>
          </p:cNvSpPr>
          <p:nvPr/>
        </p:nvSpPr>
        <p:spPr bwMode="auto">
          <a:xfrm>
            <a:off x="7154862" y="2240813"/>
            <a:ext cx="1989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metale ciężkie</a:t>
            </a:r>
            <a:endParaRPr lang="pl-PL" baseline="-25000" dirty="0">
              <a:solidFill>
                <a:schemeClr val="bg1"/>
              </a:solidFill>
            </a:endParaRPr>
          </a:p>
        </p:txBody>
      </p:sp>
      <p:sp>
        <p:nvSpPr>
          <p:cNvPr id="228367" name="Text Box 17"/>
          <p:cNvSpPr txBox="1">
            <a:spLocks noChangeArrowheads="1"/>
          </p:cNvSpPr>
          <p:nvPr/>
        </p:nvSpPr>
        <p:spPr bwMode="auto">
          <a:xfrm>
            <a:off x="7072330" y="1538575"/>
            <a:ext cx="16319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dirty="0" err="1">
                <a:solidFill>
                  <a:schemeClr val="bg1"/>
                </a:solidFill>
              </a:rPr>
              <a:t>dioksyny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228368" name="Text Box 18"/>
          <p:cNvSpPr txBox="1">
            <a:spLocks noChangeArrowheads="1"/>
          </p:cNvSpPr>
          <p:nvPr/>
        </p:nvSpPr>
        <p:spPr bwMode="auto">
          <a:xfrm>
            <a:off x="6643702" y="3324525"/>
            <a:ext cx="11430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WWA</a:t>
            </a:r>
            <a:endParaRPr lang="pl-PL" baseline="-25000" dirty="0">
              <a:solidFill>
                <a:schemeClr val="bg1"/>
              </a:solidFill>
            </a:endParaRPr>
          </a:p>
        </p:txBody>
      </p:sp>
      <p:pic>
        <p:nvPicPr>
          <p:cNvPr id="228369" name="Picture 17" descr="8_01_-Pie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420938"/>
            <a:ext cx="1728788" cy="23050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28370" name="Picture 10" descr="wegiel_art_1_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4149725"/>
            <a:ext cx="1714500" cy="16017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28372" name="Picture 20" descr="person-at-risk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063" y="3933825"/>
            <a:ext cx="1425575" cy="2159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28373" name="Picture 21" descr="509289_working_to_breathe"/>
          <p:cNvPicPr>
            <a:picLocks noChangeAspect="1" noChangeArrowheads="1"/>
          </p:cNvPicPr>
          <p:nvPr/>
        </p:nvPicPr>
        <p:blipFill>
          <a:blip r:embed="rId7" cstate="print">
            <a:lum bright="8000"/>
          </a:blip>
          <a:srcRect/>
          <a:stretch>
            <a:fillRect/>
          </a:stretch>
        </p:blipFill>
        <p:spPr bwMode="auto">
          <a:xfrm>
            <a:off x="7308850" y="4292600"/>
            <a:ext cx="1339850" cy="20177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7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272337" cy="576262"/>
          </a:xfrm>
          <a:noFill/>
          <a:ln/>
        </p:spPr>
        <p:txBody>
          <a:bodyPr/>
          <a:lstStyle/>
          <a:p>
            <a:r>
              <a:rPr lang="pl-PL" sz="2000" dirty="0" smtClean="0"/>
              <a:t>Program </a:t>
            </a:r>
            <a:r>
              <a:rPr lang="pl-PL" sz="2000" dirty="0"/>
              <a:t>ochrony powietrza </a:t>
            </a:r>
            <a:r>
              <a:rPr lang="pl-PL" sz="1800" dirty="0"/>
              <a:t>dla </a:t>
            </a:r>
            <a:r>
              <a:rPr lang="pl-PL" sz="1800" dirty="0" smtClean="0"/>
              <a:t>Śląska</a:t>
            </a:r>
            <a:r>
              <a:rPr lang="pl-PL" sz="1600" dirty="0"/>
              <a:t/>
            </a:r>
            <a:br>
              <a:rPr lang="pl-PL" sz="1600" dirty="0"/>
            </a:br>
            <a:r>
              <a:rPr lang="pl-PL" sz="2000" dirty="0"/>
              <a:t>OBRAZOWANIE PROBLEMU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146" name="Rectangle 2"/>
          <p:cNvSpPr>
            <a:spLocks noChangeArrowheads="1"/>
          </p:cNvSpPr>
          <p:nvPr/>
        </p:nvSpPr>
        <p:spPr bwMode="auto">
          <a:xfrm>
            <a:off x="179388" y="188912"/>
            <a:ext cx="7893074" cy="66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dirty="0" smtClean="0">
                <a:solidFill>
                  <a:srgbClr val="007CC3"/>
                </a:solidFill>
              </a:rPr>
              <a:t>Programy </a:t>
            </a:r>
            <a:r>
              <a:rPr lang="pl-PL" sz="2000" dirty="0">
                <a:solidFill>
                  <a:srgbClr val="007CC3"/>
                </a:solidFill>
              </a:rPr>
              <a:t>ochrony powietrza </a:t>
            </a:r>
            <a:r>
              <a:rPr lang="pl-PL" sz="2000" b="0" dirty="0" smtClean="0">
                <a:solidFill>
                  <a:srgbClr val="007CC3"/>
                </a:solidFill>
              </a:rPr>
              <a:t>dla Śląska</a:t>
            </a:r>
            <a:r>
              <a:rPr lang="pl-PL" sz="2000" b="0" dirty="0">
                <a:solidFill>
                  <a:srgbClr val="007CC3"/>
                </a:solidFill>
              </a:rPr>
              <a:t/>
            </a:r>
            <a:br>
              <a:rPr lang="pl-PL" sz="2000" b="0" dirty="0">
                <a:solidFill>
                  <a:srgbClr val="007CC3"/>
                </a:solidFill>
              </a:rPr>
            </a:br>
            <a:endParaRPr lang="pl-PL" sz="2000" b="0" dirty="0">
              <a:solidFill>
                <a:srgbClr val="007CC3"/>
              </a:solidFill>
            </a:endParaRPr>
          </a:p>
        </p:txBody>
      </p:sp>
      <p:sp>
        <p:nvSpPr>
          <p:cNvPr id="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7224" y="928670"/>
            <a:ext cx="7920037" cy="1000132"/>
          </a:xfrm>
          <a:prstGeom prst="actionButtonBlank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anchor="ctr"/>
          <a:lstStyle/>
          <a:p>
            <a:pPr algn="ct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dirty="0" smtClean="0">
                <a:solidFill>
                  <a:schemeClr val="bg1"/>
                </a:solidFill>
              </a:rPr>
              <a:t>Drugim czynnikiem wpływającym na wielkość stężeń pyłu PM10 jest emisja z transportu samochodowego.</a:t>
            </a:r>
            <a:endParaRPr lang="pl-PL" sz="2000" dirty="0">
              <a:solidFill>
                <a:schemeClr val="bg1"/>
              </a:solidFill>
            </a:endParaRPr>
          </a:p>
        </p:txBody>
      </p:sp>
      <p:pic>
        <p:nvPicPr>
          <p:cNvPr id="6" name="Obraz 5" descr="amerykanska_autostr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3306" y="2362221"/>
            <a:ext cx="5429250" cy="4067175"/>
          </a:xfrm>
          <a:prstGeom prst="rect">
            <a:avLst/>
          </a:prstGeom>
        </p:spPr>
      </p:pic>
      <p:pic>
        <p:nvPicPr>
          <p:cNvPr id="5" name="Obraz 4" descr="samochody_spalin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7" y="2214554"/>
            <a:ext cx="3611956" cy="2357454"/>
          </a:xfrm>
          <a:prstGeom prst="rect">
            <a:avLst/>
          </a:prstGeom>
        </p:spPr>
      </p:pic>
      <p:pic>
        <p:nvPicPr>
          <p:cNvPr id="8" name="Obraz 7" descr="Znacznie_przybylo_ale_tez_51562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414" y="2204864"/>
            <a:ext cx="6169495" cy="4106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357" name="Rectangle 5"/>
          <p:cNvSpPr>
            <a:spLocks noChangeArrowheads="1"/>
          </p:cNvSpPr>
          <p:nvPr/>
        </p:nvSpPr>
        <p:spPr bwMode="auto">
          <a:xfrm>
            <a:off x="179388" y="188913"/>
            <a:ext cx="775019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 smtClean="0">
                <a:solidFill>
                  <a:srgbClr val="007CC3"/>
                </a:solidFill>
              </a:rPr>
              <a:t>Programy </a:t>
            </a:r>
            <a:r>
              <a:rPr lang="pl-PL" sz="2000" b="1" dirty="0">
                <a:solidFill>
                  <a:srgbClr val="007CC3"/>
                </a:solidFill>
              </a:rPr>
              <a:t>ochrony powietrza </a:t>
            </a:r>
            <a:r>
              <a:rPr lang="pl-PL" sz="2000" b="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  <a:endParaRPr lang="pl-PL" sz="2000" b="0" dirty="0">
              <a:solidFill>
                <a:srgbClr val="007CC3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752966" y="1000108"/>
            <a:ext cx="567655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dirty="0" smtClean="0">
                <a:solidFill>
                  <a:srgbClr val="C00000"/>
                </a:solidFill>
              </a:rPr>
              <a:t>Działania naprawcze</a:t>
            </a:r>
            <a:endParaRPr lang="pl-PL" sz="4400" dirty="0">
              <a:solidFill>
                <a:srgbClr val="C00000"/>
              </a:solidFill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714348" y="2071678"/>
            <a:ext cx="2592387" cy="402291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0" tIns="46800" rIns="0" bIns="46800">
            <a:spAutoFit/>
          </a:bodyPr>
          <a:lstStyle/>
          <a:p>
            <a:pPr marL="182563" indent="-182563" algn="ctr"/>
            <a:r>
              <a:rPr lang="pl-PL" sz="2000" dirty="0"/>
              <a:t>	</a:t>
            </a:r>
            <a:r>
              <a:rPr lang="pl-PL" sz="2000" dirty="0" smtClean="0"/>
              <a:t>systemowe</a:t>
            </a:r>
            <a:endParaRPr lang="pl-PL" sz="2000" b="0" dirty="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428728" y="2714620"/>
            <a:ext cx="2786082" cy="710067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 algn="ctr"/>
            <a:r>
              <a:rPr lang="pl-PL" sz="2000" dirty="0" smtClean="0"/>
              <a:t>ograniczenie emisji powierzchniowej</a:t>
            </a:r>
            <a:endParaRPr lang="pl-PL" sz="2000" b="0" dirty="0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980009" y="5598477"/>
            <a:ext cx="2592387" cy="402291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0" tIns="46800" rIns="0" bIns="46800">
            <a:spAutoFit/>
          </a:bodyPr>
          <a:lstStyle/>
          <a:p>
            <a:pPr marL="182563" indent="-182563" algn="ctr"/>
            <a:r>
              <a:rPr lang="pl-PL" sz="2000" dirty="0" smtClean="0"/>
              <a:t>wspomagające</a:t>
            </a:r>
            <a:endParaRPr lang="pl-PL" sz="2000" b="0" dirty="0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857488" y="3643314"/>
            <a:ext cx="2786082" cy="710067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 algn="ctr"/>
            <a:r>
              <a:rPr lang="pl-PL" sz="2000" dirty="0" smtClean="0"/>
              <a:t>ograniczenie emisji liniowej</a:t>
            </a:r>
            <a:endParaRPr lang="pl-PL" sz="2000" b="0" dirty="0"/>
          </a:p>
        </p:txBody>
      </p:sp>
      <p:pic>
        <p:nvPicPr>
          <p:cNvPr id="13" name="Obraz 12" descr="kolekto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2100" y="2714620"/>
            <a:ext cx="1643106" cy="772260"/>
          </a:xfrm>
          <a:prstGeom prst="rect">
            <a:avLst/>
          </a:prstGeom>
        </p:spPr>
      </p:pic>
      <p:pic>
        <p:nvPicPr>
          <p:cNvPr id="14" name="Obraz 13" descr="kocioł retortow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02334" y="2253022"/>
            <a:ext cx="955484" cy="1175980"/>
          </a:xfrm>
          <a:prstGeom prst="rect">
            <a:avLst/>
          </a:prstGeom>
        </p:spPr>
      </p:pic>
      <p:pic>
        <p:nvPicPr>
          <p:cNvPr id="15" name="Obraz 14" descr="docieplenie_sc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00958" y="2714620"/>
            <a:ext cx="1101190" cy="940600"/>
          </a:xfrm>
          <a:prstGeom prst="rect">
            <a:avLst/>
          </a:prstGeom>
        </p:spPr>
      </p:pic>
      <p:pic>
        <p:nvPicPr>
          <p:cNvPr id="16" name="Obraz 15" descr="obwodnic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48" y="3857628"/>
            <a:ext cx="1871606" cy="1428760"/>
          </a:xfrm>
          <a:prstGeom prst="rect">
            <a:avLst/>
          </a:prstGeom>
        </p:spPr>
      </p:pic>
      <p:pic>
        <p:nvPicPr>
          <p:cNvPr id="17" name="Obraz 16" descr="sieć_ciepł_kominy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29454" y="4000504"/>
            <a:ext cx="1690700" cy="1268025"/>
          </a:xfrm>
          <a:prstGeom prst="rect">
            <a:avLst/>
          </a:prstGeom>
        </p:spPr>
      </p:pic>
      <p:pic>
        <p:nvPicPr>
          <p:cNvPr id="18" name="Picture 4" descr="http://www.cleaner.pl/fotos/foto2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5357826"/>
            <a:ext cx="1521940" cy="1000132"/>
          </a:xfrm>
          <a:prstGeom prst="rect">
            <a:avLst/>
          </a:prstGeom>
          <a:noFill/>
        </p:spPr>
      </p:pic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3857620" y="4576321"/>
            <a:ext cx="2786082" cy="710067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 algn="ctr"/>
            <a:r>
              <a:rPr lang="pl-PL" sz="2000" dirty="0" smtClean="0"/>
              <a:t>ograniczenie emisji punktowej</a:t>
            </a:r>
            <a:endParaRPr lang="pl-PL" sz="2000" b="0" dirty="0"/>
          </a:p>
        </p:txBody>
      </p:sp>
      <p:pic>
        <p:nvPicPr>
          <p:cNvPr id="20" name="Obraz 19" descr="autobus hybrydowy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00430" y="5429264"/>
            <a:ext cx="1335124" cy="1002100"/>
          </a:xfrm>
          <a:prstGeom prst="rect">
            <a:avLst/>
          </a:prstGeom>
        </p:spPr>
      </p:pic>
      <p:pic>
        <p:nvPicPr>
          <p:cNvPr id="21" name="Obraz 20" descr="BOB z narzędziami_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86710" y="928670"/>
            <a:ext cx="1285852" cy="1671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pole tekstowe 21"/>
          <p:cNvSpPr txBox="1"/>
          <p:nvPr/>
        </p:nvSpPr>
        <p:spPr>
          <a:xfrm>
            <a:off x="5786447" y="-357214"/>
            <a:ext cx="371477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15000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  <a:cs typeface="AngsanaUPC" pitchFamily="18" charset="-34"/>
              </a:rPr>
              <a:t>?</a:t>
            </a:r>
            <a:endParaRPr lang="pl-PL" sz="15000" dirty="0">
              <a:solidFill>
                <a:srgbClr val="C00000"/>
              </a:solidFill>
              <a:latin typeface="BatangChe" pitchFamily="49" charset="-127"/>
              <a:ea typeface="BatangChe" pitchFamily="49" charset="-127"/>
              <a:cs typeface="Angsan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l-PL" b="1" dirty="0" smtClean="0">
                <a:solidFill>
                  <a:srgbClr val="6699FF"/>
                </a:solidFill>
              </a:rPr>
              <a:t>PROGRAM OCHRONY POWIETRZA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l-PL" b="1" dirty="0" smtClean="0">
                <a:solidFill>
                  <a:srgbClr val="6699FF"/>
                </a:solidFill>
              </a:rPr>
              <a:t>dla stref województwa śląskiego</a:t>
            </a:r>
            <a:endParaRPr lang="pl-PL" b="1" dirty="0">
              <a:solidFill>
                <a:srgbClr val="6699FF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395536" y="836712"/>
          <a:ext cx="8424936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050" name="Rectangle 2"/>
          <p:cNvSpPr>
            <a:spLocks noChangeArrowheads="1"/>
          </p:cNvSpPr>
          <p:nvPr/>
        </p:nvSpPr>
        <p:spPr bwMode="auto">
          <a:xfrm>
            <a:off x="179388" y="188913"/>
            <a:ext cx="7893074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dirty="0" smtClean="0">
                <a:solidFill>
                  <a:srgbClr val="007CC3"/>
                </a:solidFill>
              </a:rPr>
              <a:t>Programy </a:t>
            </a:r>
            <a:r>
              <a:rPr lang="pl-PL" sz="2000" dirty="0">
                <a:solidFill>
                  <a:srgbClr val="007CC3"/>
                </a:solidFill>
              </a:rPr>
              <a:t>ochrony powietrza </a:t>
            </a:r>
            <a:r>
              <a:rPr lang="pl-PL" sz="2000" b="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  <a:endParaRPr lang="pl-PL" sz="2000" b="0" dirty="0">
              <a:solidFill>
                <a:srgbClr val="007CC3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500034" y="908720"/>
          <a:ext cx="850112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2000" b="1" dirty="0" smtClean="0">
                <a:solidFill>
                  <a:srgbClr val="007CC3"/>
                </a:solidFill>
              </a:rPr>
              <a:t>Programy </a:t>
            </a:r>
            <a:r>
              <a:rPr lang="pl-PL" sz="2000" b="1" dirty="0">
                <a:solidFill>
                  <a:srgbClr val="007CC3"/>
                </a:solidFill>
              </a:rPr>
              <a:t>ochrony powietrza </a:t>
            </a:r>
            <a:r>
              <a:rPr lang="pl-PL" sz="2000" b="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  <a:endParaRPr lang="pl-PL" sz="2000" b="0" dirty="0">
              <a:solidFill>
                <a:srgbClr val="007CC3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500034" y="908720"/>
          <a:ext cx="8501122" cy="4709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Diagram 12"/>
          <p:cNvGraphicFramePr/>
          <p:nvPr/>
        </p:nvGraphicFramePr>
        <p:xfrm>
          <a:off x="571472" y="1000108"/>
          <a:ext cx="8358246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79388" y="117475"/>
            <a:ext cx="7393008" cy="66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>
                <a:solidFill>
                  <a:srgbClr val="007CC3"/>
                </a:solidFill>
              </a:rPr>
              <a:t>Program ochrony powietrza </a:t>
            </a:r>
            <a:r>
              <a:rPr lang="pl-PL" sz="200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0" dirty="0" smtClean="0">
                <a:solidFill>
                  <a:srgbClr val="007CC3"/>
                </a:solidFill>
              </a:rPr>
              <a:t>OBOWIĄZKI</a:t>
            </a:r>
            <a:endParaRPr lang="pl-PL" sz="2000" dirty="0">
              <a:solidFill>
                <a:srgbClr val="007CC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Zmiany prawne - propozycje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611188" y="764704"/>
          <a:ext cx="8281987" cy="6093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Zmiany prawne - propozycje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611188" y="1125538"/>
          <a:ext cx="8281987" cy="511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Plan działań krótkoterminowych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611188" y="1125538"/>
          <a:ext cx="8281987" cy="511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/>
        </p:nvGraphicFramePr>
        <p:xfrm>
          <a:off x="611560" y="1052736"/>
          <a:ext cx="813690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9388" y="1"/>
            <a:ext cx="6840537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endParaRPr lang="pl-PL" sz="2400" dirty="0">
              <a:solidFill>
                <a:srgbClr val="007CC3"/>
              </a:solidFill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51520" y="70966"/>
            <a:ext cx="7704856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400" b="1" dirty="0" smtClean="0">
                <a:solidFill>
                  <a:srgbClr val="007CC3"/>
                </a:solidFill>
                <a:latin typeface="Trebuchet MS" pitchFamily="34" charset="0"/>
              </a:rPr>
              <a:t>Spotkania informacyjne dla stref województwa śląskiego – program spotkania</a:t>
            </a:r>
            <a:endParaRPr lang="pl-PL" sz="2400" dirty="0">
              <a:solidFill>
                <a:srgbClr val="007CC3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000" dirty="0" smtClean="0"/>
              <a:t>Program ochrony powietrza </a:t>
            </a:r>
            <a:r>
              <a:rPr lang="pl-PL" sz="2000" b="0" dirty="0" smtClean="0"/>
              <a:t>dla Śląska</a:t>
            </a:r>
            <a:br>
              <a:rPr lang="pl-PL" sz="2000" b="0" dirty="0" smtClean="0"/>
            </a:br>
            <a:r>
              <a:rPr lang="pl-PL" sz="2000" b="0" dirty="0" smtClean="0"/>
              <a:t>INWENTARYZACJA</a:t>
            </a:r>
            <a:endParaRPr lang="pl-PL" sz="2000" b="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0" y="1125538"/>
          <a:ext cx="9144000" cy="5111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Program ochrony powietrza </a:t>
            </a:r>
            <a:r>
              <a:rPr lang="pl-PL" b="0" dirty="0" smtClean="0"/>
              <a:t>dla Śląska</a:t>
            </a:r>
            <a:br>
              <a:rPr lang="pl-PL" b="0" dirty="0" smtClean="0"/>
            </a:br>
            <a:r>
              <a:rPr lang="pl-PL" b="0" dirty="0" smtClean="0"/>
              <a:t>Wyniki modelowania</a:t>
            </a:r>
            <a:endParaRPr lang="pl-PL" dirty="0"/>
          </a:p>
        </p:txBody>
      </p:sp>
      <p:pic>
        <p:nvPicPr>
          <p:cNvPr id="6" name="Symbol zastępczy zawartości 5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08720"/>
            <a:ext cx="8532440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Program ochrony powietrza </a:t>
            </a:r>
            <a:r>
              <a:rPr lang="pl-PL" b="0" dirty="0" smtClean="0"/>
              <a:t>dla Śląska</a:t>
            </a:r>
            <a:br>
              <a:rPr lang="pl-PL" b="0" dirty="0" smtClean="0"/>
            </a:br>
            <a:r>
              <a:rPr lang="pl-PL" b="0" dirty="0" smtClean="0"/>
              <a:t>Wyniki modelowania</a:t>
            </a:r>
            <a:endParaRPr lang="pl-PL" dirty="0"/>
          </a:p>
        </p:txBody>
      </p:sp>
      <p:pic>
        <p:nvPicPr>
          <p:cNvPr id="4" name="Symbol zastępczy zawartości 3" descr="C:\Documents and Settings\lochno\Ustawienia lokalne\Temporary Internet Files\Content.Outlook\1MNEXO3H\SGM percentyl 2009.jpg"/>
          <p:cNvPicPr>
            <a:picLocks noGrp="1"/>
          </p:cNvPicPr>
          <p:nvPr>
            <p:ph idx="1"/>
          </p:nvPr>
        </p:nvPicPr>
        <p:blipFill>
          <a:blip r:embed="rId2" cstate="print"/>
          <a:srcRect l="5113"/>
          <a:stretch>
            <a:fillRect/>
          </a:stretch>
        </p:blipFill>
        <p:spPr bwMode="auto">
          <a:xfrm>
            <a:off x="467544" y="836712"/>
            <a:ext cx="8676456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Program ochrony powietrza </a:t>
            </a:r>
            <a:r>
              <a:rPr lang="pl-PL" b="0" dirty="0" smtClean="0"/>
              <a:t>dla Śląska</a:t>
            </a:r>
            <a:br>
              <a:rPr lang="pl-PL" b="0" dirty="0" smtClean="0"/>
            </a:br>
            <a:r>
              <a:rPr lang="pl-PL" b="0" dirty="0" smtClean="0"/>
              <a:t>Wyniki modelowania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 descr="scl stezenia BaP 2006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908720"/>
            <a:ext cx="7992888" cy="594928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Program ochrony powietrza </a:t>
            </a:r>
            <a:r>
              <a:rPr lang="pl-PL" b="0" dirty="0" smtClean="0"/>
              <a:t>dla Śląska</a:t>
            </a:r>
            <a:endParaRPr lang="pl-PL" dirty="0"/>
          </a:p>
        </p:txBody>
      </p:sp>
      <p:pic>
        <p:nvPicPr>
          <p:cNvPr id="4" name="Symbol zastępczy zawartości 3" descr="scl stezenia BaP 2020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764704"/>
            <a:ext cx="8748464" cy="609329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000" dirty="0" smtClean="0"/>
              <a:t>Program ochrony powietrza </a:t>
            </a:r>
            <a:r>
              <a:rPr lang="pl-PL" sz="2000" b="0" dirty="0" smtClean="0"/>
              <a:t>dla Śląska</a:t>
            </a:r>
            <a:br>
              <a:rPr lang="pl-PL" sz="2000" b="0" dirty="0" smtClean="0"/>
            </a:br>
            <a:r>
              <a:rPr lang="pl-PL" sz="2000" b="0" dirty="0" smtClean="0"/>
              <a:t>Analiza udziałów w zanieczyszczeniu powietrza</a:t>
            </a:r>
            <a:endParaRPr lang="pl-PL" sz="2000" b="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611189" y="908720"/>
          <a:ext cx="8532811" cy="2519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Wykres 4"/>
          <p:cNvGraphicFramePr/>
          <p:nvPr/>
        </p:nvGraphicFramePr>
        <p:xfrm>
          <a:off x="467544" y="3501008"/>
          <a:ext cx="8676456" cy="2620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pole tekstowe 5"/>
          <p:cNvSpPr txBox="1"/>
          <p:nvPr/>
        </p:nvSpPr>
        <p:spPr>
          <a:xfrm>
            <a:off x="467544" y="6021288"/>
            <a:ext cx="8676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/>
              <a:t>Średnie udziały poszczególnych źródeł emisji w stężeniach pyłu PM10 w strefie częstochowsko lublinieckiej </a:t>
            </a:r>
            <a:endParaRPr lang="pl-PL" sz="20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000" dirty="0" smtClean="0"/>
              <a:t>Program ochrony powietrza </a:t>
            </a:r>
            <a:r>
              <a:rPr lang="pl-PL" sz="2000" b="0" dirty="0" smtClean="0"/>
              <a:t>dla Śląska</a:t>
            </a:r>
            <a:br>
              <a:rPr lang="pl-PL" sz="2000" b="0" dirty="0" smtClean="0"/>
            </a:br>
            <a:r>
              <a:rPr lang="pl-PL" sz="2000" b="0" dirty="0" smtClean="0"/>
              <a:t>Analiza udziałów w zanieczyszczeniu powietrza</a:t>
            </a:r>
            <a:endParaRPr lang="pl-PL" sz="200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611189" y="1125538"/>
          <a:ext cx="8281292" cy="2159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Wykres 4"/>
          <p:cNvGraphicFramePr/>
          <p:nvPr/>
        </p:nvGraphicFramePr>
        <p:xfrm>
          <a:off x="251520" y="3284984"/>
          <a:ext cx="8892480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pole tekstowe 5"/>
          <p:cNvSpPr txBox="1"/>
          <p:nvPr/>
        </p:nvSpPr>
        <p:spPr>
          <a:xfrm>
            <a:off x="467544" y="5661248"/>
            <a:ext cx="8676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/>
              <a:t>Średnie udziały poszczególnych źródeł emisji w stężeniach pyłu PM10 w strefie gliwicko mikołowskiej</a:t>
            </a:r>
            <a:endParaRPr lang="pl-PL" sz="20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2000" dirty="0" smtClean="0"/>
              <a:t>Program ochrony powietrza </a:t>
            </a:r>
            <a:r>
              <a:rPr lang="pl-PL" sz="2000" b="0" dirty="0" smtClean="0"/>
              <a:t>dla Śląska</a:t>
            </a:r>
            <a:br>
              <a:rPr lang="pl-PL" sz="2000" b="0" dirty="0" smtClean="0"/>
            </a:br>
            <a:r>
              <a:rPr lang="pl-PL" sz="2000" b="0" dirty="0" smtClean="0"/>
              <a:t>Analiza udziałów w zanieczyszczeniu powietrza</a:t>
            </a:r>
            <a:endParaRPr lang="pl-PL" sz="200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539552" y="1412776"/>
          <a:ext cx="8281987" cy="5111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pole tekstowe 4"/>
          <p:cNvSpPr txBox="1"/>
          <p:nvPr/>
        </p:nvSpPr>
        <p:spPr>
          <a:xfrm>
            <a:off x="323528" y="980728"/>
            <a:ext cx="8820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/>
              <a:t>Średnie udziały składników tła całkowitego na terenie strefy częstochowsko lublinieckiej</a:t>
            </a:r>
            <a:endParaRPr lang="pl-PL" sz="16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 bwMode="auto">
          <a:xfrm>
            <a:off x="251520" y="0"/>
            <a:ext cx="68405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00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7CC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Program ochrony powietrza </a:t>
            </a:r>
            <a:r>
              <a:rPr kumimoji="0" lang="pl-PL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7CC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dla Śląska</a:t>
            </a:r>
            <a:br>
              <a:rPr kumimoji="0" lang="pl-PL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7CC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7CC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Analiza udziałów w zanieczyszczeniu powietrza</a:t>
            </a:r>
            <a:endParaRPr kumimoji="0" lang="pl-PL" sz="2000" b="1" i="0" u="none" strike="noStrike" kern="0" cap="none" spc="0" normalizeH="0" baseline="0" noProof="0" dirty="0">
              <a:ln>
                <a:noFill/>
              </a:ln>
              <a:solidFill>
                <a:srgbClr val="007CC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611188" y="1412776"/>
          <a:ext cx="8281987" cy="482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ole tekstowe 5"/>
          <p:cNvSpPr txBox="1"/>
          <p:nvPr/>
        </p:nvSpPr>
        <p:spPr>
          <a:xfrm>
            <a:off x="323528" y="980728"/>
            <a:ext cx="8820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/>
              <a:t>Średnie udziały składników tła całkowitego na terenie strefy gliwicko mikołowskiej</a:t>
            </a:r>
            <a:endParaRPr lang="pl-PL" sz="16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3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1"/>
            <a:ext cx="7704137" cy="449247"/>
          </a:xfrm>
          <a:noFill/>
          <a:ln/>
        </p:spPr>
        <p:txBody>
          <a:bodyPr/>
          <a:lstStyle/>
          <a:p>
            <a:pPr marL="266700" indent="-266700">
              <a:lnSpc>
                <a:spcPct val="80000"/>
              </a:lnSpc>
              <a:buFont typeface="Wingdings" pitchFamily="2" charset="2"/>
              <a:buNone/>
            </a:pPr>
            <a:r>
              <a:rPr lang="pl-PL" b="1" dirty="0" smtClean="0">
                <a:solidFill>
                  <a:srgbClr val="FFCC00"/>
                </a:solidFill>
              </a:rPr>
              <a:t>Ograniczenie „niskiej emisji”:</a:t>
            </a:r>
            <a:endParaRPr lang="pl-PL" b="1" dirty="0">
              <a:solidFill>
                <a:srgbClr val="FFCC00"/>
              </a:solidFill>
            </a:endParaRPr>
          </a:p>
          <a:p>
            <a:pPr marL="266700" indent="-266700">
              <a:lnSpc>
                <a:spcPct val="80000"/>
              </a:lnSpc>
              <a:buFont typeface="Wingdings" pitchFamily="2" charset="2"/>
              <a:buNone/>
            </a:pPr>
            <a:endParaRPr lang="pl-PL" b="1" dirty="0">
              <a:solidFill>
                <a:srgbClr val="FFCC00"/>
              </a:solidFill>
            </a:endParaRPr>
          </a:p>
        </p:txBody>
      </p:sp>
      <p:sp>
        <p:nvSpPr>
          <p:cNvPr id="1252357" name="Rectangle 5"/>
          <p:cNvSpPr>
            <a:spLocks noChangeArrowheads="1"/>
          </p:cNvSpPr>
          <p:nvPr/>
        </p:nvSpPr>
        <p:spPr bwMode="auto">
          <a:xfrm>
            <a:off x="179388" y="117475"/>
            <a:ext cx="7393008" cy="66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>
                <a:solidFill>
                  <a:srgbClr val="007CC3"/>
                </a:solidFill>
              </a:rPr>
              <a:t>Program ochrony powietrza </a:t>
            </a:r>
            <a:r>
              <a:rPr lang="pl-PL" sz="200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0" dirty="0" smtClean="0">
                <a:solidFill>
                  <a:srgbClr val="007CC3"/>
                </a:solidFill>
              </a:rPr>
              <a:t>Propozycje działań naprawczych</a:t>
            </a:r>
            <a:endParaRPr lang="pl-PL" sz="2000" dirty="0">
              <a:solidFill>
                <a:srgbClr val="007CC3"/>
              </a:solidFill>
            </a:endParaRPr>
          </a:p>
        </p:txBody>
      </p:sp>
      <p:pic>
        <p:nvPicPr>
          <p:cNvPr id="5" name="Obraz 4" descr="sieć_ciep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9322" y="2928934"/>
            <a:ext cx="2500330" cy="1314276"/>
          </a:xfrm>
          <a:prstGeom prst="rect">
            <a:avLst/>
          </a:prstGeom>
        </p:spPr>
      </p:pic>
      <p:pic>
        <p:nvPicPr>
          <p:cNvPr id="7" name="Obraz 6" descr="rura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2928934"/>
            <a:ext cx="1809763" cy="1357322"/>
          </a:xfrm>
          <a:prstGeom prst="rect">
            <a:avLst/>
          </a:prstGeom>
        </p:spPr>
      </p:pic>
      <p:pic>
        <p:nvPicPr>
          <p:cNvPr id="8" name="Obraz 7" descr="sieć_ciepł_komin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0535" y="1357297"/>
            <a:ext cx="2524143" cy="1893107"/>
          </a:xfrm>
          <a:prstGeom prst="rect">
            <a:avLst/>
          </a:prstGeom>
        </p:spPr>
      </p:pic>
      <p:pic>
        <p:nvPicPr>
          <p:cNvPr id="9" name="Obraz 8" descr="docieplenie_sch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42314" y="4857760"/>
            <a:ext cx="1672694" cy="1428760"/>
          </a:xfrm>
          <a:prstGeom prst="rect">
            <a:avLst/>
          </a:prstGeom>
        </p:spPr>
      </p:pic>
      <p:sp>
        <p:nvSpPr>
          <p:cNvPr id="12" name="Strzałka w prawo 11"/>
          <p:cNvSpPr/>
          <p:nvPr/>
        </p:nvSpPr>
        <p:spPr bwMode="auto">
          <a:xfrm>
            <a:off x="5143504" y="3429000"/>
            <a:ext cx="978408" cy="484632"/>
          </a:xfrm>
          <a:prstGeom prst="rightArrow">
            <a:avLst>
              <a:gd name="adj1" fmla="val 50000"/>
              <a:gd name="adj2" fmla="val 95058"/>
            </a:avLst>
          </a:prstGeom>
          <a:solidFill>
            <a:srgbClr val="FFC000"/>
          </a:solidFill>
          <a:ln w="9525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</a:pPr>
            <a:endParaRPr kumimoji="0" lang="pl-PL" sz="24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cxnSp>
        <p:nvCxnSpPr>
          <p:cNvPr id="20" name="Łącznik prosty 19"/>
          <p:cNvCxnSpPr/>
          <p:nvPr/>
        </p:nvCxnSpPr>
        <p:spPr bwMode="auto">
          <a:xfrm>
            <a:off x="642910" y="4357694"/>
            <a:ext cx="8358246" cy="0"/>
          </a:xfrm>
          <a:prstGeom prst="line">
            <a:avLst/>
          </a:prstGeom>
          <a:noFill/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3908439" y="1643050"/>
            <a:ext cx="2592387" cy="740845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1.</a:t>
            </a:r>
            <a:r>
              <a:rPr lang="pl-PL" sz="1400" b="0" dirty="0"/>
              <a:t> </a:t>
            </a:r>
            <a:r>
              <a:rPr lang="pl-PL" sz="1400" b="0" dirty="0" smtClean="0"/>
              <a:t>Centralizacja systemów grzewczych – głównie w miastach</a:t>
            </a:r>
            <a:endParaRPr lang="pl-PL" sz="1400" b="0" dirty="0"/>
          </a:p>
        </p:txBody>
      </p:sp>
      <p:sp>
        <p:nvSpPr>
          <p:cNvPr id="33" name="Rectangle 3"/>
          <p:cNvSpPr>
            <a:spLocks noChangeArrowheads="1"/>
          </p:cNvSpPr>
          <p:nvPr/>
        </p:nvSpPr>
        <p:spPr bwMode="auto">
          <a:xfrm>
            <a:off x="571472" y="3571876"/>
            <a:ext cx="2592387" cy="525401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</a:t>
            </a:r>
            <a:r>
              <a:rPr lang="pl-PL" sz="1400" dirty="0" smtClean="0"/>
              <a:t>2.</a:t>
            </a:r>
            <a:r>
              <a:rPr lang="pl-PL" sz="1400" b="0" dirty="0" smtClean="0"/>
              <a:t> Modernizacja sieci cieplnych</a:t>
            </a:r>
            <a:endParaRPr lang="pl-PL" sz="1400" b="0" dirty="0"/>
          </a:p>
        </p:txBody>
      </p:sp>
      <p:sp>
        <p:nvSpPr>
          <p:cNvPr id="34" name="Rectangle 3"/>
          <p:cNvSpPr>
            <a:spLocks noChangeArrowheads="1"/>
          </p:cNvSpPr>
          <p:nvPr/>
        </p:nvSpPr>
        <p:spPr bwMode="auto">
          <a:xfrm>
            <a:off x="6194455" y="5403929"/>
            <a:ext cx="2592387" cy="740845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</a:t>
            </a:r>
            <a:r>
              <a:rPr lang="pl-PL" sz="1400" dirty="0" smtClean="0"/>
              <a:t>3.</a:t>
            </a:r>
            <a:r>
              <a:rPr lang="pl-PL" sz="1400" b="0" dirty="0" smtClean="0"/>
              <a:t> Termomodernizacja – zmniejszenie zapotrzebowania na ciepło</a:t>
            </a:r>
            <a:endParaRPr lang="pl-PL" sz="1400" b="0" dirty="0"/>
          </a:p>
        </p:txBody>
      </p:sp>
      <p:pic>
        <p:nvPicPr>
          <p:cNvPr id="35" name="Picture 6" descr="http://instalacjebudowlane.pl/obrazki/011206do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4221092"/>
            <a:ext cx="2766012" cy="26369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kocioł retortow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91434" y="4000504"/>
            <a:ext cx="1683258" cy="2071702"/>
          </a:xfrm>
          <a:prstGeom prst="rect">
            <a:avLst/>
          </a:prstGeom>
        </p:spPr>
      </p:pic>
      <p:pic>
        <p:nvPicPr>
          <p:cNvPr id="10" name="Obraz 9" descr="stary_koci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428868"/>
            <a:ext cx="1894781" cy="2500330"/>
          </a:xfrm>
          <a:prstGeom prst="rect">
            <a:avLst/>
          </a:prstGeom>
        </p:spPr>
      </p:pic>
      <p:pic>
        <p:nvPicPr>
          <p:cNvPr id="11" name="Obraz 10" descr="piec gazow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1214422"/>
            <a:ext cx="1500198" cy="2055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Obraz 16" descr="kolektor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1214422"/>
            <a:ext cx="2431932" cy="1143008"/>
          </a:xfrm>
          <a:prstGeom prst="rect">
            <a:avLst/>
          </a:prstGeom>
        </p:spPr>
      </p:pic>
      <p:pic>
        <p:nvPicPr>
          <p:cNvPr id="18" name="Picture 2" descr="http://kmiue.imir.agh.edu.pl/grafika/wiatra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1941206"/>
            <a:ext cx="2076411" cy="1844984"/>
          </a:xfrm>
          <a:prstGeom prst="rect">
            <a:avLst/>
          </a:prstGeom>
          <a:noFill/>
        </p:spPr>
      </p:pic>
      <p:cxnSp>
        <p:nvCxnSpPr>
          <p:cNvPr id="22" name="Łącznik prosty ze strzałką 21"/>
          <p:cNvCxnSpPr/>
          <p:nvPr/>
        </p:nvCxnSpPr>
        <p:spPr bwMode="auto">
          <a:xfrm flipV="1">
            <a:off x="2357422" y="2285992"/>
            <a:ext cx="785817" cy="642945"/>
          </a:xfrm>
          <a:prstGeom prst="straightConnector1">
            <a:avLst/>
          </a:prstGeom>
          <a:noFill/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Łącznik prosty ze strzałką 25"/>
          <p:cNvCxnSpPr/>
          <p:nvPr/>
        </p:nvCxnSpPr>
        <p:spPr bwMode="auto">
          <a:xfrm>
            <a:off x="2357422" y="4036223"/>
            <a:ext cx="714380" cy="464347"/>
          </a:xfrm>
          <a:prstGeom prst="straightConnector1">
            <a:avLst/>
          </a:prstGeom>
          <a:noFill/>
          <a:ln w="38100" cap="flat" cmpd="sng" algn="ctr">
            <a:solidFill>
              <a:srgbClr val="FF99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4572000" y="2786058"/>
            <a:ext cx="2071702" cy="525401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</a:t>
            </a:r>
            <a:r>
              <a:rPr lang="pl-PL" sz="1400" dirty="0" smtClean="0"/>
              <a:t>5.</a:t>
            </a:r>
            <a:r>
              <a:rPr lang="pl-PL" sz="1400" b="0" dirty="0" smtClean="0"/>
              <a:t> Odnawialne źródła energii</a:t>
            </a:r>
            <a:endParaRPr lang="pl-PL" sz="1400" b="0" dirty="0"/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571472" y="5474237"/>
            <a:ext cx="2592387" cy="740845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</a:t>
            </a:r>
            <a:r>
              <a:rPr lang="pl-PL" sz="1400" dirty="0" smtClean="0"/>
              <a:t>4.</a:t>
            </a:r>
            <a:r>
              <a:rPr lang="pl-PL" sz="1400" b="0" dirty="0" smtClean="0"/>
              <a:t> Wymiana starych kotłów na nowe niskoemisyjne lub zmiana nośnika ciepła</a:t>
            </a:r>
            <a:endParaRPr lang="pl-PL" sz="1400" b="0" dirty="0"/>
          </a:p>
        </p:txBody>
      </p:sp>
      <p:pic>
        <p:nvPicPr>
          <p:cNvPr id="23" name="Picture 6" descr="http://www.heizung-waermepumpe.de/uploads/pics/lueftung_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3" y="3929066"/>
            <a:ext cx="4043391" cy="2527119"/>
          </a:xfrm>
          <a:prstGeom prst="rect">
            <a:avLst/>
          </a:prstGeom>
          <a:noFill/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179388" y="117475"/>
            <a:ext cx="7393008" cy="66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>
                <a:solidFill>
                  <a:srgbClr val="007CC3"/>
                </a:solidFill>
              </a:rPr>
              <a:t>Program ochrony powietrza </a:t>
            </a:r>
            <a:r>
              <a:rPr lang="pl-PL" sz="200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0" dirty="0" smtClean="0">
                <a:solidFill>
                  <a:srgbClr val="007CC3"/>
                </a:solidFill>
              </a:rPr>
              <a:t>Propozycje działań naprawczych</a:t>
            </a:r>
            <a:endParaRPr lang="pl-PL" sz="2000" dirty="0">
              <a:solidFill>
                <a:srgbClr val="007CC3"/>
              </a:solidFill>
            </a:endParaRP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357158" y="908051"/>
            <a:ext cx="7704137" cy="449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6700" marR="0" lvl="0" indent="-266700" algn="l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pl-P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Ograniczenie „niskiej emisji”:</a:t>
            </a:r>
          </a:p>
          <a:p>
            <a:pPr marL="266700" marR="0" lvl="0" indent="-266700" algn="l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endParaRPr kumimoji="0" lang="pl-PL" sz="2400" b="1" i="0" u="none" strike="noStrike" kern="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az 19" descr="plasti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4572008"/>
            <a:ext cx="1969482" cy="1473716"/>
          </a:xfrm>
          <a:prstGeom prst="rect">
            <a:avLst/>
          </a:prstGeom>
          <a:ln w="28575">
            <a:solidFill>
              <a:srgbClr val="FFCC00"/>
            </a:solidFill>
          </a:ln>
        </p:spPr>
      </p:pic>
      <p:pic>
        <p:nvPicPr>
          <p:cNvPr id="228359" name="Obraz 25" descr="N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8038" y="3860800"/>
            <a:ext cx="1824037" cy="24288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6" name="AutoShape 22"/>
          <p:cNvSpPr>
            <a:spLocks noChangeArrowheads="1"/>
          </p:cNvSpPr>
          <p:nvPr/>
        </p:nvSpPr>
        <p:spPr bwMode="auto">
          <a:xfrm>
            <a:off x="5715000" y="1484313"/>
            <a:ext cx="3429000" cy="2500312"/>
          </a:xfrm>
          <a:prstGeom prst="cloudCallout">
            <a:avLst>
              <a:gd name="adj1" fmla="val -85880"/>
              <a:gd name="adj2" fmla="val 53111"/>
            </a:avLst>
          </a:prstGeom>
          <a:solidFill>
            <a:srgbClr val="0D0D0D">
              <a:alpha val="41000"/>
            </a:srgbClr>
          </a:solidFill>
          <a:ln w="25400">
            <a:solidFill>
              <a:srgbClr val="0D0D0D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pl-PL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9" name="Obraz 18" descr="kochasz_dzieci_nie_pal_smieci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3848" y="3786190"/>
            <a:ext cx="1887308" cy="2643206"/>
          </a:xfrm>
          <a:prstGeom prst="rect">
            <a:avLst/>
          </a:prstGeom>
          <a:ln w="12700">
            <a:solidFill>
              <a:srgbClr val="FFCC00"/>
            </a:solidFill>
          </a:ln>
        </p:spPr>
      </p:pic>
      <p:sp>
        <p:nvSpPr>
          <p:cNvPr id="18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42910" y="928670"/>
            <a:ext cx="5072098" cy="1228722"/>
          </a:xfrm>
          <a:prstGeom prst="actionButtonBlank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l-PL" sz="3200" dirty="0" smtClean="0">
                <a:solidFill>
                  <a:schemeClr val="bg1"/>
                </a:solidFill>
              </a:rPr>
              <a:t>eliminacja patologii</a:t>
            </a:r>
            <a:endParaRPr lang="pl-PL" sz="3200" dirty="0">
              <a:solidFill>
                <a:schemeClr val="bg1"/>
              </a:solidFill>
            </a:endParaRPr>
          </a:p>
        </p:txBody>
      </p:sp>
      <p:sp>
        <p:nvSpPr>
          <p:cNvPr id="228362" name="Text Box 11"/>
          <p:cNvSpPr txBox="1">
            <a:spLocks noChangeArrowheads="1"/>
          </p:cNvSpPr>
          <p:nvPr/>
        </p:nvSpPr>
        <p:spPr bwMode="auto">
          <a:xfrm>
            <a:off x="6286512" y="1857364"/>
            <a:ext cx="10604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SO</a:t>
            </a:r>
            <a:r>
              <a:rPr lang="pl-PL" baseline="-25000" dirty="0">
                <a:solidFill>
                  <a:schemeClr val="bg1"/>
                </a:solidFill>
              </a:rPr>
              <a:t>2       </a:t>
            </a:r>
            <a:r>
              <a:rPr lang="pl-PL" dirty="0" err="1">
                <a:solidFill>
                  <a:schemeClr val="bg1"/>
                </a:solidFill>
              </a:rPr>
              <a:t>NO</a:t>
            </a:r>
            <a:r>
              <a:rPr lang="pl-PL" baseline="-25000" dirty="0" err="1">
                <a:solidFill>
                  <a:schemeClr val="bg1"/>
                </a:solidFill>
              </a:rPr>
              <a:t>x</a:t>
            </a:r>
            <a:endParaRPr lang="pl-PL" baseline="-25000" dirty="0">
              <a:solidFill>
                <a:schemeClr val="bg1"/>
              </a:solidFill>
            </a:endParaRPr>
          </a:p>
        </p:txBody>
      </p:sp>
      <p:sp>
        <p:nvSpPr>
          <p:cNvPr id="228363" name="Text Box 13"/>
          <p:cNvSpPr txBox="1">
            <a:spLocks noChangeArrowheads="1"/>
          </p:cNvSpPr>
          <p:nvPr/>
        </p:nvSpPr>
        <p:spPr bwMode="auto">
          <a:xfrm>
            <a:off x="7993092" y="3143248"/>
            <a:ext cx="79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CO</a:t>
            </a:r>
            <a:endParaRPr lang="pl-PL" baseline="-25000" dirty="0">
              <a:solidFill>
                <a:schemeClr val="bg1"/>
              </a:solidFill>
            </a:endParaRPr>
          </a:p>
        </p:txBody>
      </p:sp>
      <p:sp>
        <p:nvSpPr>
          <p:cNvPr id="228364" name="Text Box 14"/>
          <p:cNvSpPr txBox="1">
            <a:spLocks noChangeArrowheads="1"/>
          </p:cNvSpPr>
          <p:nvPr/>
        </p:nvSpPr>
        <p:spPr bwMode="auto">
          <a:xfrm>
            <a:off x="8207406" y="1928802"/>
            <a:ext cx="79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solidFill>
                  <a:schemeClr val="bg1"/>
                </a:solidFill>
              </a:rPr>
              <a:t>CO</a:t>
            </a:r>
            <a:r>
              <a:rPr lang="pl-PL" baseline="-250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8365" name="Text Box 15"/>
          <p:cNvSpPr txBox="1">
            <a:spLocks noChangeArrowheads="1"/>
          </p:cNvSpPr>
          <p:nvPr/>
        </p:nvSpPr>
        <p:spPr bwMode="auto">
          <a:xfrm>
            <a:off x="6143625" y="2698750"/>
            <a:ext cx="1000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800" dirty="0">
                <a:solidFill>
                  <a:schemeClr val="bg1"/>
                </a:solidFill>
              </a:rPr>
              <a:t>pyły</a:t>
            </a:r>
            <a:endParaRPr lang="pl-PL" sz="2800" baseline="-25000" dirty="0">
              <a:solidFill>
                <a:schemeClr val="bg1"/>
              </a:solidFill>
            </a:endParaRPr>
          </a:p>
        </p:txBody>
      </p:sp>
      <p:sp>
        <p:nvSpPr>
          <p:cNvPr id="228366" name="Text Box 16"/>
          <p:cNvSpPr txBox="1">
            <a:spLocks noChangeArrowheads="1"/>
          </p:cNvSpPr>
          <p:nvPr/>
        </p:nvSpPr>
        <p:spPr bwMode="auto">
          <a:xfrm>
            <a:off x="7154862" y="2240813"/>
            <a:ext cx="19891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metale ciężkie</a:t>
            </a:r>
            <a:endParaRPr lang="pl-PL" baseline="-25000" dirty="0">
              <a:solidFill>
                <a:schemeClr val="bg1"/>
              </a:solidFill>
            </a:endParaRPr>
          </a:p>
        </p:txBody>
      </p:sp>
      <p:sp>
        <p:nvSpPr>
          <p:cNvPr id="228367" name="Text Box 17"/>
          <p:cNvSpPr txBox="1">
            <a:spLocks noChangeArrowheads="1"/>
          </p:cNvSpPr>
          <p:nvPr/>
        </p:nvSpPr>
        <p:spPr bwMode="auto">
          <a:xfrm>
            <a:off x="7072330" y="1538575"/>
            <a:ext cx="16319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dirty="0" err="1">
                <a:solidFill>
                  <a:schemeClr val="bg1"/>
                </a:solidFill>
              </a:rPr>
              <a:t>dioksyny</a:t>
            </a:r>
            <a:endParaRPr lang="pl-PL" dirty="0">
              <a:solidFill>
                <a:schemeClr val="bg1"/>
              </a:solidFill>
            </a:endParaRPr>
          </a:p>
        </p:txBody>
      </p:sp>
      <p:sp>
        <p:nvSpPr>
          <p:cNvPr id="228368" name="Text Box 18"/>
          <p:cNvSpPr txBox="1">
            <a:spLocks noChangeArrowheads="1"/>
          </p:cNvSpPr>
          <p:nvPr/>
        </p:nvSpPr>
        <p:spPr bwMode="auto">
          <a:xfrm>
            <a:off x="6643702" y="3324525"/>
            <a:ext cx="11430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WWA</a:t>
            </a:r>
            <a:endParaRPr lang="pl-PL" baseline="-25000" dirty="0">
              <a:solidFill>
                <a:schemeClr val="bg1"/>
              </a:solidFill>
            </a:endParaRPr>
          </a:p>
        </p:txBody>
      </p:sp>
      <p:pic>
        <p:nvPicPr>
          <p:cNvPr id="228369" name="Picture 17" descr="8_01_-Pie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2420938"/>
            <a:ext cx="1728788" cy="23050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28370" name="Picture 10" descr="wegiel_art_1_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350" y="4149725"/>
            <a:ext cx="1714500" cy="16017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7" name="Rectangle 7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272337" cy="576262"/>
          </a:xfrm>
          <a:noFill/>
          <a:ln/>
        </p:spPr>
        <p:txBody>
          <a:bodyPr/>
          <a:lstStyle/>
          <a:p>
            <a:r>
              <a:rPr lang="pl-PL" sz="2000" b="0" dirty="0" smtClean="0"/>
              <a:t>Program </a:t>
            </a:r>
            <a:r>
              <a:rPr lang="pl-PL" sz="2000" b="0" dirty="0"/>
              <a:t>ochrony powietrza dla </a:t>
            </a:r>
            <a:r>
              <a:rPr lang="pl-PL" sz="2000" b="0" dirty="0" smtClean="0"/>
              <a:t>Śląska</a:t>
            </a:r>
            <a:r>
              <a:rPr lang="pl-PL" sz="2000" b="0" dirty="0"/>
              <a:t/>
            </a:r>
            <a:br>
              <a:rPr lang="pl-PL" sz="2000" b="0" dirty="0"/>
            </a:br>
            <a:r>
              <a:rPr lang="pl-PL" sz="2000" b="0" dirty="0" smtClean="0"/>
              <a:t>redukcja „niskiej emisji”</a:t>
            </a:r>
            <a:endParaRPr lang="pl-PL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3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958837"/>
            <a:ext cx="7704137" cy="612775"/>
          </a:xfrm>
          <a:noFill/>
          <a:ln/>
        </p:spPr>
        <p:txBody>
          <a:bodyPr/>
          <a:lstStyle/>
          <a:p>
            <a:pPr marL="266700" indent="-266700">
              <a:lnSpc>
                <a:spcPct val="80000"/>
              </a:lnSpc>
              <a:buNone/>
            </a:pPr>
            <a:r>
              <a:rPr lang="pl-PL" b="1" dirty="0" smtClean="0">
                <a:solidFill>
                  <a:srgbClr val="FFCC00"/>
                </a:solidFill>
              </a:rPr>
              <a:t>Ograniczenie emisji z transportu:</a:t>
            </a:r>
            <a:endParaRPr lang="pl-PL" b="1" dirty="0">
              <a:solidFill>
                <a:srgbClr val="FFCC00"/>
              </a:solidFill>
            </a:endParaRPr>
          </a:p>
          <a:p>
            <a:pPr marL="266700" indent="-266700">
              <a:lnSpc>
                <a:spcPct val="80000"/>
              </a:lnSpc>
              <a:buFont typeface="Wingdings" pitchFamily="2" charset="2"/>
              <a:buNone/>
            </a:pPr>
            <a:endParaRPr lang="pl-PL" b="1" dirty="0">
              <a:solidFill>
                <a:srgbClr val="FFCC00"/>
              </a:solidFill>
            </a:endParaRPr>
          </a:p>
        </p:txBody>
      </p:sp>
      <p:pic>
        <p:nvPicPr>
          <p:cNvPr id="5" name="Obraz 4" descr="obwodn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0784" y="2357430"/>
            <a:ext cx="3930372" cy="3000396"/>
          </a:xfrm>
          <a:prstGeom prst="rect">
            <a:avLst/>
          </a:prstGeom>
        </p:spPr>
      </p:pic>
      <p:grpSp>
        <p:nvGrpSpPr>
          <p:cNvPr id="16" name="Grupa 15"/>
          <p:cNvGrpSpPr/>
          <p:nvPr/>
        </p:nvGrpSpPr>
        <p:grpSpPr>
          <a:xfrm>
            <a:off x="571472" y="2500306"/>
            <a:ext cx="1357322" cy="1285884"/>
            <a:chOff x="571472" y="4572008"/>
            <a:chExt cx="1571636" cy="1500198"/>
          </a:xfrm>
        </p:grpSpPr>
        <p:sp>
          <p:nvSpPr>
            <p:cNvPr id="6" name="Elipsa 5"/>
            <p:cNvSpPr/>
            <p:nvPr/>
          </p:nvSpPr>
          <p:spPr bwMode="auto">
            <a:xfrm>
              <a:off x="571472" y="4572008"/>
              <a:ext cx="1571636" cy="1500198"/>
            </a:xfrm>
            <a:prstGeom prst="ellipse">
              <a:avLst/>
            </a:prstGeom>
            <a:solidFill>
              <a:schemeClr val="bg1"/>
            </a:solidFill>
            <a:ln w="190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20000"/>
                </a:spcAft>
                <a:buClr>
                  <a:srgbClr val="007CC3"/>
                </a:buClr>
                <a:buSzTx/>
                <a:buFont typeface="Wingdings" pitchFamily="2" charset="2"/>
                <a:buNone/>
                <a:tabLst/>
              </a:pPr>
              <a:endParaRPr kumimoji="0" lang="pl-PL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7" name="pole tekstowe 6"/>
            <p:cNvSpPr txBox="1"/>
            <p:nvPr/>
          </p:nvSpPr>
          <p:spPr>
            <a:xfrm>
              <a:off x="714348" y="5072074"/>
              <a:ext cx="13308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l-PL" dirty="0" smtClean="0"/>
                <a:t>EURO 3</a:t>
              </a:r>
              <a:endParaRPr lang="pl-PL" dirty="0"/>
            </a:p>
          </p:txBody>
        </p:sp>
      </p:grpSp>
      <p:grpSp>
        <p:nvGrpSpPr>
          <p:cNvPr id="17" name="Grupa 16"/>
          <p:cNvGrpSpPr/>
          <p:nvPr/>
        </p:nvGrpSpPr>
        <p:grpSpPr>
          <a:xfrm>
            <a:off x="2928926" y="2500306"/>
            <a:ext cx="1357322" cy="1285884"/>
            <a:chOff x="2714612" y="4572008"/>
            <a:chExt cx="1571636" cy="1500198"/>
          </a:xfrm>
        </p:grpSpPr>
        <p:sp>
          <p:nvSpPr>
            <p:cNvPr id="11" name="Elipsa 10"/>
            <p:cNvSpPr/>
            <p:nvPr/>
          </p:nvSpPr>
          <p:spPr bwMode="auto">
            <a:xfrm>
              <a:off x="2714612" y="4572008"/>
              <a:ext cx="1571636" cy="1500198"/>
            </a:xfrm>
            <a:prstGeom prst="ellipse">
              <a:avLst/>
            </a:prstGeom>
            <a:solidFill>
              <a:schemeClr val="bg1"/>
            </a:solidFill>
            <a:ln w="190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20000"/>
                </a:spcAft>
                <a:buClr>
                  <a:srgbClr val="007CC3"/>
                </a:buClr>
                <a:buSzTx/>
                <a:buFont typeface="Wingdings" pitchFamily="2" charset="2"/>
                <a:buNone/>
                <a:tabLst/>
              </a:pPr>
              <a:endParaRPr kumimoji="0" lang="pl-PL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" name="pole tekstowe 7"/>
            <p:cNvSpPr txBox="1"/>
            <p:nvPr/>
          </p:nvSpPr>
          <p:spPr>
            <a:xfrm>
              <a:off x="2883996" y="5072074"/>
              <a:ext cx="13308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l-PL" dirty="0" smtClean="0"/>
                <a:t>EURO 4</a:t>
              </a:r>
              <a:endParaRPr lang="pl-PL" dirty="0"/>
            </a:p>
          </p:txBody>
        </p:sp>
      </p:grpSp>
      <p:sp>
        <p:nvSpPr>
          <p:cNvPr id="9" name="pole tekstowe 8"/>
          <p:cNvSpPr txBox="1"/>
          <p:nvPr/>
        </p:nvSpPr>
        <p:spPr>
          <a:xfrm>
            <a:off x="1571604" y="2285992"/>
            <a:ext cx="1313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 smtClean="0"/>
              <a:t>od 2011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714744" y="3538839"/>
            <a:ext cx="1330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 smtClean="0"/>
              <a:t>od 2014</a:t>
            </a:r>
            <a:endParaRPr lang="pl-PL" dirty="0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5000628" y="1381376"/>
            <a:ext cx="4000528" cy="833178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600" dirty="0"/>
              <a:t>	</a:t>
            </a:r>
            <a:r>
              <a:rPr lang="pl-PL" sz="1600" dirty="0" smtClean="0"/>
              <a:t>1.</a:t>
            </a:r>
            <a:r>
              <a:rPr lang="pl-PL" sz="1600" b="0" dirty="0" smtClean="0"/>
              <a:t> Wyprowadzenie ruchu tranzytowego poza tereny zabudowane miast – budowa obwodnic</a:t>
            </a:r>
            <a:endParaRPr lang="pl-PL" sz="1600" b="0" dirty="0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642910" y="1627597"/>
            <a:ext cx="4000528" cy="586957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600" dirty="0"/>
              <a:t>	</a:t>
            </a:r>
            <a:r>
              <a:rPr lang="pl-PL" sz="1600" dirty="0" smtClean="0"/>
              <a:t>2.</a:t>
            </a:r>
            <a:r>
              <a:rPr lang="pl-PL" sz="1600" b="0" dirty="0" smtClean="0"/>
              <a:t> Wprowadzenie „stref ograniczonej emisji komunikacyjnej” w centrach miast</a:t>
            </a:r>
            <a:endParaRPr lang="pl-PL" sz="1600" b="0" dirty="0"/>
          </a:p>
        </p:txBody>
      </p:sp>
      <p:pic>
        <p:nvPicPr>
          <p:cNvPr id="15" name="Obraz 14" descr="strefa_Wrocław_ogr_ruch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929066"/>
            <a:ext cx="4286280" cy="2801047"/>
          </a:xfrm>
          <a:prstGeom prst="rect">
            <a:avLst/>
          </a:prstGeom>
        </p:spPr>
      </p:pic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79388" y="117475"/>
            <a:ext cx="7393008" cy="66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>
                <a:solidFill>
                  <a:srgbClr val="007CC3"/>
                </a:solidFill>
              </a:rPr>
              <a:t>Program ochrony powietrza </a:t>
            </a:r>
            <a:r>
              <a:rPr lang="pl-PL" sz="2000" dirty="0" smtClean="0">
                <a:solidFill>
                  <a:srgbClr val="007CC3"/>
                </a:solidFill>
              </a:rPr>
              <a:t>dla</a:t>
            </a:r>
            <a:r>
              <a:rPr lang="pl-PL" sz="2000" b="0" dirty="0" smtClean="0">
                <a:solidFill>
                  <a:srgbClr val="007CC3"/>
                </a:solidFill>
              </a:rPr>
              <a:t> Śląska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0" dirty="0" smtClean="0">
                <a:solidFill>
                  <a:srgbClr val="007CC3"/>
                </a:solidFill>
              </a:rPr>
              <a:t>Propozycje działań naprawczych</a:t>
            </a:r>
            <a:endParaRPr lang="pl-PL" sz="2000" dirty="0">
              <a:solidFill>
                <a:srgbClr val="007CC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gfx.mmka.pl/newsph/248190/152095.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060848"/>
            <a:ext cx="4274840" cy="3206130"/>
          </a:xfrm>
          <a:prstGeom prst="rect">
            <a:avLst/>
          </a:prstGeom>
          <a:noFill/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571472" y="1428736"/>
            <a:ext cx="4000528" cy="340735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600" dirty="0"/>
              <a:t>	</a:t>
            </a:r>
            <a:r>
              <a:rPr lang="pl-PL" sz="1600" dirty="0" smtClean="0"/>
              <a:t>3.</a:t>
            </a:r>
            <a:r>
              <a:rPr lang="pl-PL" sz="1600" b="0" dirty="0" smtClean="0"/>
              <a:t> poprawa stanu technicznego dróg</a:t>
            </a:r>
            <a:endParaRPr lang="pl-PL" sz="1600" b="0" dirty="0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5000628" y="1428736"/>
            <a:ext cx="4000528" cy="340735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600" dirty="0"/>
              <a:t>	</a:t>
            </a:r>
            <a:r>
              <a:rPr lang="pl-PL" sz="1600" dirty="0" smtClean="0"/>
              <a:t>4.</a:t>
            </a:r>
            <a:r>
              <a:rPr lang="pl-PL" sz="1600" b="0" dirty="0" smtClean="0"/>
              <a:t> likwidacja nieutwardzonych poboczy</a:t>
            </a:r>
            <a:endParaRPr lang="pl-PL" sz="1600" b="0" dirty="0"/>
          </a:p>
        </p:txBody>
      </p:sp>
      <p:pic>
        <p:nvPicPr>
          <p:cNvPr id="11" name="Obraz 10" descr="droga powiatowa_gmina Strzeg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4730" y="2132856"/>
            <a:ext cx="4209270" cy="3156952"/>
          </a:xfrm>
          <a:prstGeom prst="rect">
            <a:avLst/>
          </a:prstGeom>
        </p:spPr>
      </p:pic>
      <p:pic>
        <p:nvPicPr>
          <p:cNvPr id="7" name="Obraz 6" descr="kurz na drodz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2708920"/>
            <a:ext cx="6500858" cy="3792167"/>
          </a:xfrm>
          <a:prstGeom prst="rect">
            <a:avLst/>
          </a:prstGeom>
        </p:spPr>
      </p:pic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179388" y="117475"/>
            <a:ext cx="7393008" cy="66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>
                <a:solidFill>
                  <a:srgbClr val="007CC3"/>
                </a:solidFill>
              </a:rPr>
              <a:t>Program ochrony powietrza </a:t>
            </a:r>
            <a:r>
              <a:rPr lang="pl-PL" sz="200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0" dirty="0" smtClean="0">
                <a:solidFill>
                  <a:srgbClr val="007CC3"/>
                </a:solidFill>
              </a:rPr>
              <a:t>Propozycje działań naprawczych</a:t>
            </a:r>
            <a:endParaRPr lang="pl-PL" sz="2000" dirty="0">
              <a:solidFill>
                <a:srgbClr val="007CC3"/>
              </a:solidFill>
            </a:endParaRP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468313" y="958837"/>
            <a:ext cx="7704137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6700" marR="0" lvl="0" indent="-266700" algn="l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pl-PL" sz="2400" b="1" i="0" u="none" strike="noStrike" kern="0" cap="none" spc="0" normalizeH="0" baseline="0" noProof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Ograniczenie emisji z transportu:</a:t>
            </a:r>
          </a:p>
          <a:p>
            <a:pPr marL="266700" marR="0" lvl="0" indent="-266700" algn="l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endParaRPr kumimoji="0" lang="pl-PL" sz="2400" b="1" i="0" u="none" strike="noStrike" kern="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http://upload.wikimedia.org/wikipedia/commons/thumb/4/41/Sciezka_rowerowa_-_wroclaw_-_skrzyzowanie.jpg/250px-Sciezka_rowerowa_-_wroclaw_-_skrzyzowan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9906" y="1071546"/>
            <a:ext cx="2381250" cy="3171825"/>
          </a:xfrm>
          <a:prstGeom prst="rect">
            <a:avLst/>
          </a:prstGeom>
          <a:noFill/>
        </p:spPr>
      </p:pic>
      <p:sp>
        <p:nvSpPr>
          <p:cNvPr id="12523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958837"/>
            <a:ext cx="7704137" cy="612775"/>
          </a:xfrm>
          <a:noFill/>
          <a:ln/>
        </p:spPr>
        <p:txBody>
          <a:bodyPr/>
          <a:lstStyle/>
          <a:p>
            <a:pPr marL="266700" indent="-266700">
              <a:lnSpc>
                <a:spcPct val="80000"/>
              </a:lnSpc>
              <a:buNone/>
            </a:pPr>
            <a:r>
              <a:rPr lang="pl-PL" b="1" dirty="0" smtClean="0">
                <a:solidFill>
                  <a:srgbClr val="FFCC00"/>
                </a:solidFill>
              </a:rPr>
              <a:t>Propozycje działań naprawczych</a:t>
            </a:r>
            <a:endParaRPr lang="pl-PL" b="1" dirty="0">
              <a:solidFill>
                <a:srgbClr val="FFCC00"/>
              </a:solidFill>
            </a:endParaRPr>
          </a:p>
          <a:p>
            <a:pPr marL="266700" indent="-266700">
              <a:lnSpc>
                <a:spcPct val="80000"/>
              </a:lnSpc>
              <a:buFont typeface="Wingdings" pitchFamily="2" charset="2"/>
              <a:buNone/>
            </a:pPr>
            <a:endParaRPr lang="pl-PL" b="1" dirty="0">
              <a:solidFill>
                <a:srgbClr val="FFCC00"/>
              </a:solidFill>
            </a:endParaRPr>
          </a:p>
        </p:txBody>
      </p:sp>
      <p:pic>
        <p:nvPicPr>
          <p:cNvPr id="14338" name="Picture 2" descr="http://www.cleaner.pl/fotos/foto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3092" y="4524398"/>
            <a:ext cx="3333750" cy="2190750"/>
          </a:xfrm>
          <a:prstGeom prst="rect">
            <a:avLst/>
          </a:prstGeom>
          <a:noFill/>
        </p:spPr>
      </p:pic>
      <p:pic>
        <p:nvPicPr>
          <p:cNvPr id="14340" name="Picture 4" descr="http://www.cleaner.pl/fotos/foto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5572" y="4786322"/>
            <a:ext cx="2833684" cy="1862135"/>
          </a:xfrm>
          <a:prstGeom prst="rect">
            <a:avLst/>
          </a:prstGeom>
          <a:noFill/>
        </p:spPr>
      </p:pic>
      <p:pic>
        <p:nvPicPr>
          <p:cNvPr id="8" name="Obraz 7" descr="autobus hybrydow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1980315"/>
            <a:ext cx="3643338" cy="2734569"/>
          </a:xfrm>
          <a:prstGeom prst="rect">
            <a:avLst/>
          </a:prstGeom>
        </p:spPr>
      </p:pic>
      <p:sp>
        <p:nvSpPr>
          <p:cNvPr id="1252355" name="Rectangle 3"/>
          <p:cNvSpPr>
            <a:spLocks noChangeArrowheads="1"/>
          </p:cNvSpPr>
          <p:nvPr/>
        </p:nvSpPr>
        <p:spPr bwMode="auto">
          <a:xfrm>
            <a:off x="428596" y="1439748"/>
            <a:ext cx="507209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1" hangingPunct="1">
              <a:spcBef>
                <a:spcPct val="20000"/>
              </a:spcBef>
              <a:buFontTx/>
              <a:buNone/>
              <a:tabLst>
                <a:tab pos="533400" algn="l"/>
              </a:tabLst>
            </a:pPr>
            <a:r>
              <a:rPr lang="pl-PL" sz="2000" dirty="0" smtClean="0"/>
              <a:t>w zakresie transportu drogowego: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143372" y="3643314"/>
            <a:ext cx="2071702" cy="525401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</a:t>
            </a:r>
            <a:r>
              <a:rPr lang="pl-PL" sz="1400" dirty="0" smtClean="0"/>
              <a:t>6.</a:t>
            </a:r>
            <a:r>
              <a:rPr lang="pl-PL" sz="1400" b="0" dirty="0" smtClean="0"/>
              <a:t> Wymiana taboru MPK</a:t>
            </a:r>
            <a:endParaRPr lang="pl-PL" sz="1400" b="0" dirty="0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714876" y="2214554"/>
            <a:ext cx="2071702" cy="525401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</a:t>
            </a:r>
            <a:r>
              <a:rPr lang="pl-PL" sz="1400" dirty="0" smtClean="0"/>
              <a:t>5.</a:t>
            </a:r>
            <a:r>
              <a:rPr lang="pl-PL" sz="1400" b="0" dirty="0" smtClean="0"/>
              <a:t> Budowa ścieżek rowerowych</a:t>
            </a:r>
            <a:endParaRPr lang="pl-PL" sz="1400" b="0" dirty="0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428596" y="5261053"/>
            <a:ext cx="2071702" cy="525401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</a:t>
            </a:r>
            <a:r>
              <a:rPr lang="pl-PL" sz="1400" dirty="0" smtClean="0"/>
              <a:t>7.</a:t>
            </a:r>
            <a:r>
              <a:rPr lang="pl-PL" sz="1400" b="0" dirty="0" smtClean="0"/>
              <a:t> Czyszczenie ulic metodą mokrą</a:t>
            </a:r>
            <a:endParaRPr lang="pl-PL" sz="1400" b="0" dirty="0"/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179388" y="117475"/>
            <a:ext cx="7393008" cy="66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>
                <a:solidFill>
                  <a:srgbClr val="007CC3"/>
                </a:solidFill>
              </a:rPr>
              <a:t>Program ochrony powietrza </a:t>
            </a:r>
            <a:r>
              <a:rPr lang="pl-PL" sz="200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0" dirty="0" smtClean="0">
                <a:solidFill>
                  <a:srgbClr val="007CC3"/>
                </a:solidFill>
              </a:rPr>
              <a:t>Propozycje działań naprawczych</a:t>
            </a:r>
            <a:endParaRPr lang="pl-PL" sz="2000" dirty="0">
              <a:solidFill>
                <a:srgbClr val="007CC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821612" cy="576262"/>
          </a:xfrm>
          <a:noFill/>
        </p:spPr>
        <p:txBody>
          <a:bodyPr/>
          <a:lstStyle/>
          <a:p>
            <a:pPr eaLnBrk="1" hangingPunct="1"/>
            <a:r>
              <a:rPr lang="pl-PL" sz="2000" dirty="0" smtClean="0"/>
              <a:t>Program ochrony powietrza</a:t>
            </a:r>
            <a:endParaRPr lang="pl-PL" sz="2000" b="0" dirty="0" smtClean="0"/>
          </a:p>
        </p:txBody>
      </p:sp>
      <p:sp>
        <p:nvSpPr>
          <p:cNvPr id="17411" name="pole tekstowe 4"/>
          <p:cNvSpPr txBox="1">
            <a:spLocks noChangeArrowheads="1"/>
          </p:cNvSpPr>
          <p:nvPr/>
        </p:nvSpPr>
        <p:spPr bwMode="auto">
          <a:xfrm>
            <a:off x="428625" y="1143000"/>
            <a:ext cx="7429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pl-PL" b="1"/>
              <a:t>2. Jaki efekt ekologiczny możemy osiągnąć ?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64" y="1000108"/>
            <a:ext cx="1571636" cy="157163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13" name="Prostokąt 12"/>
          <p:cNvSpPr/>
          <p:nvPr/>
        </p:nvSpPr>
        <p:spPr>
          <a:xfrm>
            <a:off x="428625" y="1643063"/>
            <a:ext cx="7500938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1600" b="1" dirty="0">
                <a:solidFill>
                  <a:schemeClr val="tx2">
                    <a:lumMod val="50000"/>
                  </a:schemeClr>
                </a:solidFill>
              </a:rPr>
              <a:t>Efekt ekologiczny w zakresie redukcji emisji powierzchniowej – pyłu PM10 </a:t>
            </a:r>
            <a:endParaRPr lang="pl-PL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414" name="Rectangle 3"/>
          <p:cNvSpPr>
            <a:spLocks noChangeArrowheads="1"/>
          </p:cNvSpPr>
          <p:nvPr/>
        </p:nvSpPr>
        <p:spPr bwMode="auto">
          <a:xfrm>
            <a:off x="428625" y="2143125"/>
            <a:ext cx="6929438" cy="309563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/>
              <a:t>	3. Termomodernizacja </a:t>
            </a:r>
          </a:p>
        </p:txBody>
      </p:sp>
      <p:sp>
        <p:nvSpPr>
          <p:cNvPr id="17415" name="pole tekstowe 25"/>
          <p:cNvSpPr txBox="1">
            <a:spLocks noChangeArrowheads="1"/>
          </p:cNvSpPr>
          <p:nvPr/>
        </p:nvSpPr>
        <p:spPr bwMode="auto">
          <a:xfrm>
            <a:off x="3214688" y="3643313"/>
            <a:ext cx="1643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1 Mg</a:t>
            </a:r>
          </a:p>
        </p:txBody>
      </p:sp>
      <p:graphicFrame>
        <p:nvGraphicFramePr>
          <p:cNvPr id="23" name="Diagram 22"/>
          <p:cNvGraphicFramePr/>
          <p:nvPr/>
        </p:nvGraphicFramePr>
        <p:xfrm>
          <a:off x="2714612" y="2643182"/>
          <a:ext cx="2000264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25" name="Łącznik prosty ze strzałką 24"/>
          <p:cNvCxnSpPr/>
          <p:nvPr/>
        </p:nvCxnSpPr>
        <p:spPr bwMode="auto">
          <a:xfrm rot="5400000">
            <a:off x="3393281" y="3393282"/>
            <a:ext cx="357187" cy="0"/>
          </a:xfrm>
          <a:prstGeom prst="straightConnector1">
            <a:avLst/>
          </a:prstGeom>
          <a:noFill/>
          <a:ln w="38100" cap="flat" cmpd="sng" algn="ctr">
            <a:solidFill>
              <a:schemeClr val="tx2">
                <a:lumMod val="50000"/>
              </a:schemeClr>
            </a:solidFill>
            <a:prstDash val="sysDash"/>
            <a:round/>
            <a:headEnd type="none" w="med" len="med"/>
            <a:tailEnd type="arrow"/>
          </a:ln>
          <a:effectLst/>
        </p:spPr>
      </p:cxnSp>
      <p:sp>
        <p:nvSpPr>
          <p:cNvPr id="17418" name="Strzałka w lewo 46"/>
          <p:cNvSpPr>
            <a:spLocks noChangeArrowheads="1"/>
          </p:cNvSpPr>
          <p:nvPr/>
        </p:nvSpPr>
        <p:spPr bwMode="auto">
          <a:xfrm rot="10800000">
            <a:off x="4143375" y="3643313"/>
            <a:ext cx="714375" cy="142875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12700" algn="ctr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 marL="182563" indent="-182563"/>
            <a:endParaRPr lang="pl-PL"/>
          </a:p>
        </p:txBody>
      </p:sp>
      <p:sp>
        <p:nvSpPr>
          <p:cNvPr id="17419" name="pole tekstowe 47"/>
          <p:cNvSpPr txBox="1">
            <a:spLocks noChangeArrowheads="1"/>
          </p:cNvSpPr>
          <p:nvPr/>
        </p:nvSpPr>
        <p:spPr bwMode="auto">
          <a:xfrm>
            <a:off x="5072063" y="3571875"/>
            <a:ext cx="1857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105 mieszkań</a:t>
            </a:r>
          </a:p>
        </p:txBody>
      </p:sp>
      <p:sp>
        <p:nvSpPr>
          <p:cNvPr id="17420" name="Rectangle 3"/>
          <p:cNvSpPr>
            <a:spLocks noChangeArrowheads="1"/>
          </p:cNvSpPr>
          <p:nvPr/>
        </p:nvSpPr>
        <p:spPr bwMode="auto">
          <a:xfrm>
            <a:off x="428625" y="4000500"/>
            <a:ext cx="6929438" cy="309563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/>
              <a:t>	4.  Wykorzystanie alternatywnych źródeł energii</a:t>
            </a:r>
          </a:p>
        </p:txBody>
      </p:sp>
      <p:graphicFrame>
        <p:nvGraphicFramePr>
          <p:cNvPr id="52" name="Diagram 51"/>
          <p:cNvGraphicFramePr/>
          <p:nvPr/>
        </p:nvGraphicFramePr>
        <p:xfrm>
          <a:off x="3571868" y="4429132"/>
          <a:ext cx="1714512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7422" name="Obraz 52" descr="stary_kociol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00125" y="2500313"/>
            <a:ext cx="785813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3" name="pole tekstowe 54"/>
          <p:cNvSpPr txBox="1">
            <a:spLocks noChangeArrowheads="1"/>
          </p:cNvSpPr>
          <p:nvPr/>
        </p:nvSpPr>
        <p:spPr bwMode="auto">
          <a:xfrm>
            <a:off x="4000500" y="5429250"/>
            <a:ext cx="1643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1 Mg</a:t>
            </a:r>
          </a:p>
        </p:txBody>
      </p:sp>
      <p:cxnSp>
        <p:nvCxnSpPr>
          <p:cNvPr id="56" name="Łącznik prosty ze strzałką 55"/>
          <p:cNvCxnSpPr/>
          <p:nvPr/>
        </p:nvCxnSpPr>
        <p:spPr bwMode="auto">
          <a:xfrm rot="5400000">
            <a:off x="4250531" y="5036344"/>
            <a:ext cx="357188" cy="0"/>
          </a:xfrm>
          <a:prstGeom prst="straightConnector1">
            <a:avLst/>
          </a:prstGeom>
          <a:noFill/>
          <a:ln w="38100" cap="flat" cmpd="sng" algn="ctr">
            <a:solidFill>
              <a:schemeClr val="tx2">
                <a:lumMod val="50000"/>
              </a:schemeClr>
            </a:solidFill>
            <a:prstDash val="sysDash"/>
            <a:round/>
            <a:headEnd type="none" w="med" len="med"/>
            <a:tailEnd type="arrow"/>
          </a:ln>
          <a:effectLst/>
        </p:spPr>
      </p:cxnSp>
      <p:sp>
        <p:nvSpPr>
          <p:cNvPr id="17425" name="Strzałka w lewo 56"/>
          <p:cNvSpPr>
            <a:spLocks noChangeArrowheads="1"/>
          </p:cNvSpPr>
          <p:nvPr/>
        </p:nvSpPr>
        <p:spPr bwMode="auto">
          <a:xfrm flipH="1">
            <a:off x="4929188" y="5572125"/>
            <a:ext cx="1143000" cy="142875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12700" algn="ctr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 marL="182563" indent="-182563"/>
            <a:endParaRPr lang="pl-PL"/>
          </a:p>
        </p:txBody>
      </p:sp>
      <p:pic>
        <p:nvPicPr>
          <p:cNvPr id="17426" name="Picture 15" descr="daigram_domek_3d_0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29188" y="2571750"/>
            <a:ext cx="131762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7" name="Obraz 28" descr="stary_kociol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71563" y="4357688"/>
            <a:ext cx="785812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8" name="Picture 17" descr="ksn-s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29375" y="4500563"/>
            <a:ext cx="1357313" cy="89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9" name="pole tekstowe 30"/>
          <p:cNvSpPr txBox="1">
            <a:spLocks noChangeArrowheads="1"/>
          </p:cNvSpPr>
          <p:nvPr/>
        </p:nvSpPr>
        <p:spPr bwMode="auto">
          <a:xfrm>
            <a:off x="6286500" y="5572125"/>
            <a:ext cx="1857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556 kolektorów</a:t>
            </a:r>
            <a:endParaRPr lang="pl-PL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821612" cy="576262"/>
          </a:xfrm>
          <a:noFill/>
        </p:spPr>
        <p:txBody>
          <a:bodyPr/>
          <a:lstStyle/>
          <a:p>
            <a:pPr eaLnBrk="1" hangingPunct="1"/>
            <a:r>
              <a:rPr lang="pl-PL" sz="2000" dirty="0" smtClean="0"/>
              <a:t>Program ochrony powietrza</a:t>
            </a:r>
            <a:endParaRPr lang="pl-PL" sz="2000" b="0" dirty="0" smtClean="0"/>
          </a:p>
        </p:txBody>
      </p:sp>
      <p:sp>
        <p:nvSpPr>
          <p:cNvPr id="18435" name="pole tekstowe 4"/>
          <p:cNvSpPr txBox="1">
            <a:spLocks noChangeArrowheads="1"/>
          </p:cNvSpPr>
          <p:nvPr/>
        </p:nvSpPr>
        <p:spPr bwMode="auto">
          <a:xfrm>
            <a:off x="428625" y="1000125"/>
            <a:ext cx="7429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pl-PL" b="1"/>
              <a:t>2. Jaki efekt ekologiczny możemy osiągnąć ?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64" y="1000108"/>
            <a:ext cx="1571636" cy="157163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13" name="Prostokąt 12"/>
          <p:cNvSpPr/>
          <p:nvPr/>
        </p:nvSpPr>
        <p:spPr>
          <a:xfrm>
            <a:off x="428625" y="1428750"/>
            <a:ext cx="7500938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1600" b="1" dirty="0">
                <a:solidFill>
                  <a:schemeClr val="tx2">
                    <a:lumMod val="50000"/>
                  </a:schemeClr>
                </a:solidFill>
              </a:rPr>
              <a:t>Efekt ekologiczny w zakresie redukcji emisji liniowej – pyłu PM10 </a:t>
            </a:r>
            <a:endParaRPr lang="pl-PL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438" name="Rectangle 3"/>
          <p:cNvSpPr>
            <a:spLocks noChangeArrowheads="1"/>
          </p:cNvSpPr>
          <p:nvPr/>
        </p:nvSpPr>
        <p:spPr bwMode="auto">
          <a:xfrm>
            <a:off x="428625" y="1785938"/>
            <a:ext cx="6929438" cy="309562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/>
              <a:t>	1. Ograniczenie emisji wtórnej pyłu PM10 z dróg </a:t>
            </a:r>
          </a:p>
        </p:txBody>
      </p:sp>
      <p:graphicFrame>
        <p:nvGraphicFramePr>
          <p:cNvPr id="23" name="Diagram 22"/>
          <p:cNvGraphicFramePr/>
          <p:nvPr/>
        </p:nvGraphicFramePr>
        <p:xfrm>
          <a:off x="2143108" y="2285992"/>
          <a:ext cx="1357322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440" name="Strzałka w lewo 46"/>
          <p:cNvSpPr>
            <a:spLocks noChangeArrowheads="1"/>
          </p:cNvSpPr>
          <p:nvPr/>
        </p:nvSpPr>
        <p:spPr bwMode="auto">
          <a:xfrm rot="8220720">
            <a:off x="4095750" y="2724150"/>
            <a:ext cx="714375" cy="142875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12700" algn="ctr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 marL="182563" indent="-182563"/>
            <a:endParaRPr lang="pl-PL"/>
          </a:p>
        </p:txBody>
      </p:sp>
      <p:sp>
        <p:nvSpPr>
          <p:cNvPr id="18441" name="pole tekstowe 47"/>
          <p:cNvSpPr txBox="1">
            <a:spLocks noChangeArrowheads="1"/>
          </p:cNvSpPr>
          <p:nvPr/>
        </p:nvSpPr>
        <p:spPr bwMode="auto">
          <a:xfrm>
            <a:off x="4786313" y="2428875"/>
            <a:ext cx="42148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 6 km dróg / czyszczenie raz na tydzień</a:t>
            </a:r>
            <a:endParaRPr lang="pl-PL" sz="1600"/>
          </a:p>
        </p:txBody>
      </p:sp>
      <p:sp>
        <p:nvSpPr>
          <p:cNvPr id="18442" name="Rectangle 3"/>
          <p:cNvSpPr>
            <a:spLocks noChangeArrowheads="1"/>
          </p:cNvSpPr>
          <p:nvPr/>
        </p:nvSpPr>
        <p:spPr bwMode="auto">
          <a:xfrm>
            <a:off x="500063" y="4786313"/>
            <a:ext cx="6929437" cy="309562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/>
              <a:t>	2. Budowa ścieżek rowerowych  </a:t>
            </a:r>
          </a:p>
        </p:txBody>
      </p:sp>
      <p:sp>
        <p:nvSpPr>
          <p:cNvPr id="18443" name="pole tekstowe 54"/>
          <p:cNvSpPr txBox="1">
            <a:spLocks noChangeArrowheads="1"/>
          </p:cNvSpPr>
          <p:nvPr/>
        </p:nvSpPr>
        <p:spPr bwMode="auto">
          <a:xfrm>
            <a:off x="2786063" y="6143625"/>
            <a:ext cx="1643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1 Mg</a:t>
            </a:r>
          </a:p>
        </p:txBody>
      </p:sp>
      <p:cxnSp>
        <p:nvCxnSpPr>
          <p:cNvPr id="56" name="Łącznik prosty ze strzałką 55"/>
          <p:cNvCxnSpPr/>
          <p:nvPr/>
        </p:nvCxnSpPr>
        <p:spPr bwMode="auto">
          <a:xfrm rot="5400000">
            <a:off x="3036094" y="5893594"/>
            <a:ext cx="357188" cy="0"/>
          </a:xfrm>
          <a:prstGeom prst="straightConnector1">
            <a:avLst/>
          </a:prstGeom>
          <a:noFill/>
          <a:ln w="38100" cap="flat" cmpd="sng" algn="ctr">
            <a:solidFill>
              <a:schemeClr val="tx2">
                <a:lumMod val="50000"/>
              </a:schemeClr>
            </a:solidFill>
            <a:prstDash val="sysDash"/>
            <a:round/>
            <a:headEnd type="none" w="med" len="med"/>
            <a:tailEnd type="arrow"/>
          </a:ln>
          <a:effectLst/>
        </p:spPr>
      </p:cxnSp>
      <p:sp>
        <p:nvSpPr>
          <p:cNvPr id="18445" name="Strzałka w lewo 56"/>
          <p:cNvSpPr>
            <a:spLocks noChangeArrowheads="1"/>
          </p:cNvSpPr>
          <p:nvPr/>
        </p:nvSpPr>
        <p:spPr bwMode="auto">
          <a:xfrm flipH="1">
            <a:off x="3571875" y="6286500"/>
            <a:ext cx="1143000" cy="142875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12700" algn="ctr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 marL="182563" indent="-182563"/>
            <a:endParaRPr lang="pl-PL"/>
          </a:p>
        </p:txBody>
      </p:sp>
      <p:sp>
        <p:nvSpPr>
          <p:cNvPr id="18446" name="pole tekstowe 30"/>
          <p:cNvSpPr txBox="1">
            <a:spLocks noChangeArrowheads="1"/>
          </p:cNvSpPr>
          <p:nvPr/>
        </p:nvSpPr>
        <p:spPr bwMode="auto">
          <a:xfrm>
            <a:off x="4857750" y="6143625"/>
            <a:ext cx="35718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92,5 km ścieżek rowerowych</a:t>
            </a:r>
            <a:endParaRPr lang="pl-PL" sz="1600"/>
          </a:p>
        </p:txBody>
      </p:sp>
      <p:sp>
        <p:nvSpPr>
          <p:cNvPr id="18447" name="Prostokąt 31"/>
          <p:cNvSpPr>
            <a:spLocks noChangeArrowheads="1"/>
          </p:cNvSpPr>
          <p:nvPr/>
        </p:nvSpPr>
        <p:spPr bwMode="auto">
          <a:xfrm>
            <a:off x="4857750" y="2214563"/>
            <a:ext cx="4572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000"/>
              <a:t>(dla natężenia 12 000 poj./dobę)</a:t>
            </a:r>
          </a:p>
        </p:txBody>
      </p:sp>
      <p:graphicFrame>
        <p:nvGraphicFramePr>
          <p:cNvPr id="36" name="Diagram 35"/>
          <p:cNvGraphicFramePr/>
          <p:nvPr/>
        </p:nvGraphicFramePr>
        <p:xfrm>
          <a:off x="2214546" y="2786058"/>
          <a:ext cx="1285884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8449" name="pole tekstowe 37"/>
          <p:cNvSpPr txBox="1">
            <a:spLocks noChangeArrowheads="1"/>
          </p:cNvSpPr>
          <p:nvPr/>
        </p:nvSpPr>
        <p:spPr bwMode="auto">
          <a:xfrm>
            <a:off x="3500438" y="2857500"/>
            <a:ext cx="928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1 Mg</a:t>
            </a:r>
          </a:p>
        </p:txBody>
      </p:sp>
      <p:sp>
        <p:nvSpPr>
          <p:cNvPr id="18450" name="Strzałka w lewo 38"/>
          <p:cNvSpPr>
            <a:spLocks noChangeArrowheads="1"/>
          </p:cNvSpPr>
          <p:nvPr/>
        </p:nvSpPr>
        <p:spPr bwMode="auto">
          <a:xfrm rot="10800000">
            <a:off x="4429125" y="4071938"/>
            <a:ext cx="887413" cy="127000"/>
          </a:xfrm>
          <a:prstGeom prst="leftArrow">
            <a:avLst>
              <a:gd name="adj1" fmla="val 50000"/>
              <a:gd name="adj2" fmla="val 49883"/>
            </a:avLst>
          </a:prstGeom>
          <a:solidFill>
            <a:srgbClr val="00B0F0"/>
          </a:solidFill>
          <a:ln w="12700" algn="ctr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 marL="182563" indent="-182563"/>
            <a:endParaRPr lang="pl-PL"/>
          </a:p>
        </p:txBody>
      </p:sp>
      <p:sp>
        <p:nvSpPr>
          <p:cNvPr id="18451" name="Prostokąt 39"/>
          <p:cNvSpPr>
            <a:spLocks noChangeArrowheads="1"/>
          </p:cNvSpPr>
          <p:nvPr/>
        </p:nvSpPr>
        <p:spPr bwMode="auto">
          <a:xfrm>
            <a:off x="5286375" y="2786063"/>
            <a:ext cx="4572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000"/>
              <a:t>(dla natężenia 5 300 poj./dobę)</a:t>
            </a:r>
          </a:p>
        </p:txBody>
      </p:sp>
      <p:sp>
        <p:nvSpPr>
          <p:cNvPr id="18452" name="pole tekstowe 40"/>
          <p:cNvSpPr txBox="1">
            <a:spLocks noChangeArrowheads="1"/>
          </p:cNvSpPr>
          <p:nvPr/>
        </p:nvSpPr>
        <p:spPr bwMode="auto">
          <a:xfrm>
            <a:off x="4929188" y="2928938"/>
            <a:ext cx="42148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 47 km dróg / czyszczenie raz na miesiąc</a:t>
            </a:r>
            <a:endParaRPr lang="pl-PL" sz="1600"/>
          </a:p>
        </p:txBody>
      </p:sp>
      <p:pic>
        <p:nvPicPr>
          <p:cNvPr id="18453" name="Picture 6" descr="http://upload.wikimedia.org/wikipedia/commons/thumb/4/41/Sciezka_rowerowa_-_wroclaw_-_skrzyzowanie.jpg/250px-Sciezka_rowerowa_-_wroclaw_-_skrzyzowanie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1500" y="5143500"/>
            <a:ext cx="1017588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6" name="Diagram 45"/>
          <p:cNvGraphicFramePr/>
          <p:nvPr/>
        </p:nvGraphicFramePr>
        <p:xfrm>
          <a:off x="2143108" y="5214950"/>
          <a:ext cx="2000264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18455" name="pole tekstowe 50"/>
          <p:cNvSpPr txBox="1">
            <a:spLocks noChangeArrowheads="1"/>
          </p:cNvSpPr>
          <p:nvPr/>
        </p:nvSpPr>
        <p:spPr bwMode="auto">
          <a:xfrm>
            <a:off x="571500" y="2143125"/>
            <a:ext cx="1857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200"/>
              <a:t>Mokre czyszczenie</a:t>
            </a:r>
          </a:p>
        </p:txBody>
      </p:sp>
      <p:sp>
        <p:nvSpPr>
          <p:cNvPr id="18456" name="pole tekstowe 53"/>
          <p:cNvSpPr txBox="1">
            <a:spLocks noChangeArrowheads="1"/>
          </p:cNvSpPr>
          <p:nvPr/>
        </p:nvSpPr>
        <p:spPr bwMode="auto">
          <a:xfrm>
            <a:off x="571500" y="3929063"/>
            <a:ext cx="1857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200"/>
              <a:t>Utwardzenie drogi (112 poj./dobę)</a:t>
            </a:r>
          </a:p>
        </p:txBody>
      </p:sp>
      <p:graphicFrame>
        <p:nvGraphicFramePr>
          <p:cNvPr id="58" name="Diagram 57"/>
          <p:cNvGraphicFramePr/>
          <p:nvPr/>
        </p:nvGraphicFramePr>
        <p:xfrm>
          <a:off x="2428860" y="3857628"/>
          <a:ext cx="1214446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sp>
        <p:nvSpPr>
          <p:cNvPr id="18458" name="pole tekstowe 58"/>
          <p:cNvSpPr txBox="1">
            <a:spLocks noChangeArrowheads="1"/>
          </p:cNvSpPr>
          <p:nvPr/>
        </p:nvSpPr>
        <p:spPr bwMode="auto">
          <a:xfrm>
            <a:off x="5500688" y="4000500"/>
            <a:ext cx="3143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1600" b="1"/>
              <a:t> 7 km utwardzonych dróg</a:t>
            </a:r>
            <a:endParaRPr lang="pl-PL" sz="1600"/>
          </a:p>
        </p:txBody>
      </p:sp>
      <p:pic>
        <p:nvPicPr>
          <p:cNvPr id="18459" name="Picture 14" descr="czyszczenie dró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23888" y="2428875"/>
            <a:ext cx="1804987" cy="131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60" name="Strzałka w lewo 62"/>
          <p:cNvSpPr>
            <a:spLocks noChangeArrowheads="1"/>
          </p:cNvSpPr>
          <p:nvPr/>
        </p:nvSpPr>
        <p:spPr bwMode="auto">
          <a:xfrm rot="10800000">
            <a:off x="4214813" y="3000375"/>
            <a:ext cx="714375" cy="142875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12700" algn="ctr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 anchor="ctr"/>
          <a:lstStyle/>
          <a:p>
            <a:pPr marL="182563" indent="-182563"/>
            <a:endParaRPr lang="pl-PL"/>
          </a:p>
        </p:txBody>
      </p:sp>
      <p:sp>
        <p:nvSpPr>
          <p:cNvPr id="18461" name="pole tekstowe 63"/>
          <p:cNvSpPr txBox="1">
            <a:spLocks noChangeArrowheads="1"/>
          </p:cNvSpPr>
          <p:nvPr/>
        </p:nvSpPr>
        <p:spPr bwMode="auto">
          <a:xfrm>
            <a:off x="3714750" y="3929063"/>
            <a:ext cx="928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b="1"/>
              <a:t>1 Mg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821612" cy="576262"/>
          </a:xfrm>
          <a:noFill/>
        </p:spPr>
        <p:txBody>
          <a:bodyPr/>
          <a:lstStyle/>
          <a:p>
            <a:pPr eaLnBrk="1" hangingPunct="1"/>
            <a:r>
              <a:rPr lang="pl-PL" sz="2000" dirty="0" smtClean="0"/>
              <a:t>Program ochrony powietrza</a:t>
            </a:r>
            <a:endParaRPr lang="pl-PL" sz="2000" b="0" dirty="0" smtClean="0"/>
          </a:p>
        </p:txBody>
      </p:sp>
      <p:sp>
        <p:nvSpPr>
          <p:cNvPr id="19459" name="pole tekstowe 4"/>
          <p:cNvSpPr txBox="1">
            <a:spLocks noChangeArrowheads="1"/>
          </p:cNvSpPr>
          <p:nvPr/>
        </p:nvSpPr>
        <p:spPr bwMode="auto">
          <a:xfrm>
            <a:off x="428625" y="1000125"/>
            <a:ext cx="7429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pl-PL" b="1"/>
              <a:t>2. Jaki efekt ekologiczny możemy osiągnąć ?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64" y="1000108"/>
            <a:ext cx="1571636" cy="157163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13" name="Prostokąt 12"/>
          <p:cNvSpPr/>
          <p:nvPr/>
        </p:nvSpPr>
        <p:spPr>
          <a:xfrm>
            <a:off x="428625" y="1428750"/>
            <a:ext cx="7500938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1600" b="1" dirty="0">
                <a:solidFill>
                  <a:schemeClr val="tx2">
                    <a:lumMod val="50000"/>
                  </a:schemeClr>
                </a:solidFill>
              </a:rPr>
              <a:t>Efekt ekologiczny w zakresie redukcji emisji liniowej – pyłu PM10 </a:t>
            </a:r>
            <a:endParaRPr lang="pl-PL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9462" name="Rectangle 3"/>
          <p:cNvSpPr>
            <a:spLocks noChangeArrowheads="1"/>
          </p:cNvSpPr>
          <p:nvPr/>
        </p:nvSpPr>
        <p:spPr bwMode="auto">
          <a:xfrm>
            <a:off x="428625" y="1785938"/>
            <a:ext cx="6929438" cy="309562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/>
              <a:t>	3. Modernizacja dróg i przebudowa układu drogowego (obwodnica) </a:t>
            </a:r>
          </a:p>
        </p:txBody>
      </p:sp>
      <p:graphicFrame>
        <p:nvGraphicFramePr>
          <p:cNvPr id="23" name="Diagram 22"/>
          <p:cNvGraphicFramePr/>
          <p:nvPr/>
        </p:nvGraphicFramePr>
        <p:xfrm>
          <a:off x="2143108" y="2285992"/>
          <a:ext cx="3857652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464" name="Rectangle 3"/>
          <p:cNvSpPr>
            <a:spLocks noChangeArrowheads="1"/>
          </p:cNvSpPr>
          <p:nvPr/>
        </p:nvSpPr>
        <p:spPr bwMode="auto">
          <a:xfrm>
            <a:off x="500063" y="3786188"/>
            <a:ext cx="6929437" cy="309562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/>
              <a:t>	4. Wymiana  taboru autobusowego   </a:t>
            </a:r>
          </a:p>
        </p:txBody>
      </p:sp>
      <p:graphicFrame>
        <p:nvGraphicFramePr>
          <p:cNvPr id="46" name="Diagram 45"/>
          <p:cNvGraphicFramePr/>
          <p:nvPr/>
        </p:nvGraphicFramePr>
        <p:xfrm>
          <a:off x="857224" y="4572008"/>
          <a:ext cx="3643338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9466" name="Picture 13" descr="GM115_bydgosk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7188" y="2357438"/>
            <a:ext cx="1571625" cy="117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Obraz 32" descr="obwodnica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00875" y="2286000"/>
            <a:ext cx="1571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Obraz 33" descr="autobus hybrydowy.jp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786313" y="4429125"/>
            <a:ext cx="2357437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821612" cy="576262"/>
          </a:xfrm>
          <a:noFill/>
        </p:spPr>
        <p:txBody>
          <a:bodyPr/>
          <a:lstStyle/>
          <a:p>
            <a:pPr eaLnBrk="1" hangingPunct="1"/>
            <a:r>
              <a:rPr lang="pl-PL" sz="2000" dirty="0" smtClean="0"/>
              <a:t>Program ochrony powietrza</a:t>
            </a:r>
            <a:endParaRPr lang="pl-PL" sz="2000" b="0" dirty="0" smtClean="0"/>
          </a:p>
        </p:txBody>
      </p:sp>
      <p:sp>
        <p:nvSpPr>
          <p:cNvPr id="20483" name="pole tekstowe 4"/>
          <p:cNvSpPr txBox="1">
            <a:spLocks noChangeArrowheads="1"/>
          </p:cNvSpPr>
          <p:nvPr/>
        </p:nvSpPr>
        <p:spPr bwMode="auto">
          <a:xfrm>
            <a:off x="428625" y="1000125"/>
            <a:ext cx="7429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pl-PL" b="1"/>
              <a:t>2. Jaki efekt ekologiczny możemy osiągnąć ?</a:t>
            </a: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64" y="1000108"/>
            <a:ext cx="1571636" cy="157163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13" name="Prostokąt 12"/>
          <p:cNvSpPr/>
          <p:nvPr/>
        </p:nvSpPr>
        <p:spPr>
          <a:xfrm>
            <a:off x="428625" y="1428750"/>
            <a:ext cx="7500938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1600" b="1" dirty="0">
                <a:solidFill>
                  <a:schemeClr val="tx2">
                    <a:lumMod val="50000"/>
                  </a:schemeClr>
                </a:solidFill>
              </a:rPr>
              <a:t>Efekt ekologiczny w zakresie redukcji emisji punktowej – pyłu PM10 </a:t>
            </a:r>
            <a:endParaRPr lang="pl-PL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0486" name="Rectangle 3"/>
          <p:cNvSpPr>
            <a:spLocks noChangeArrowheads="1"/>
          </p:cNvSpPr>
          <p:nvPr/>
        </p:nvSpPr>
        <p:spPr bwMode="auto">
          <a:xfrm>
            <a:off x="428624" y="1785938"/>
            <a:ext cx="3567312" cy="309958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0" tIns="46800" rIns="0" bIns="46800">
            <a:spAutoFit/>
          </a:bodyPr>
          <a:lstStyle/>
          <a:p>
            <a:pPr marL="182563" indent="-182563"/>
            <a:r>
              <a:rPr lang="pl-PL" sz="1400" dirty="0"/>
              <a:t>	1. Modernizacja sieci ciepłowniczych</a:t>
            </a:r>
          </a:p>
        </p:txBody>
      </p:sp>
      <p:graphicFrame>
        <p:nvGraphicFramePr>
          <p:cNvPr id="23" name="Diagram 22"/>
          <p:cNvGraphicFramePr/>
          <p:nvPr/>
        </p:nvGraphicFramePr>
        <p:xfrm>
          <a:off x="3214678" y="3429000"/>
          <a:ext cx="5643602" cy="928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488" name="Rectangle 3"/>
          <p:cNvSpPr>
            <a:spLocks noChangeArrowheads="1"/>
          </p:cNvSpPr>
          <p:nvPr/>
        </p:nvSpPr>
        <p:spPr bwMode="auto">
          <a:xfrm>
            <a:off x="500063" y="3571875"/>
            <a:ext cx="2214562" cy="309563"/>
          </a:xfrm>
          <a:prstGeom prst="rect">
            <a:avLst/>
          </a:prstGeom>
          <a:noFill/>
          <a:ln w="38100" algn="ctr">
            <a:solidFill>
              <a:schemeClr val="accent1"/>
            </a:solidFill>
            <a:miter lim="800000"/>
            <a:headEnd/>
            <a:tailEnd/>
          </a:ln>
        </p:spPr>
        <p:txBody>
          <a:bodyPr lIns="0" tIns="46800" rIns="0" bIns="46800">
            <a:spAutoFit/>
          </a:bodyPr>
          <a:lstStyle/>
          <a:p>
            <a:pPr marL="182563" indent="-182563"/>
            <a:r>
              <a:rPr lang="pl-PL" sz="1400"/>
              <a:t>	2. Zmiany w technologii   </a:t>
            </a:r>
          </a:p>
        </p:txBody>
      </p:sp>
      <p:graphicFrame>
        <p:nvGraphicFramePr>
          <p:cNvPr id="46" name="Diagram 45"/>
          <p:cNvGraphicFramePr/>
          <p:nvPr/>
        </p:nvGraphicFramePr>
        <p:xfrm>
          <a:off x="2143108" y="2214554"/>
          <a:ext cx="1071570" cy="571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490" name="Obraz 14" descr="rura_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0063" y="2214563"/>
            <a:ext cx="1500187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Obraz 15" descr="sieć_ciepł.jp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067944" y="1988840"/>
            <a:ext cx="1857375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Obraz 16" descr="sieć_ciepł_kominy.jp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00125" y="4071938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357" name="Rectangle 5"/>
          <p:cNvSpPr>
            <a:spLocks noChangeArrowheads="1"/>
          </p:cNvSpPr>
          <p:nvPr/>
        </p:nvSpPr>
        <p:spPr bwMode="auto">
          <a:xfrm>
            <a:off x="179388" y="188913"/>
            <a:ext cx="775019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 smtClean="0">
                <a:solidFill>
                  <a:srgbClr val="007CC3"/>
                </a:solidFill>
              </a:rPr>
              <a:t>Programy </a:t>
            </a:r>
            <a:r>
              <a:rPr lang="pl-PL" sz="2000" b="1" dirty="0">
                <a:solidFill>
                  <a:srgbClr val="007CC3"/>
                </a:solidFill>
              </a:rPr>
              <a:t>ochrony powietrza </a:t>
            </a:r>
            <a:r>
              <a:rPr lang="pl-PL" sz="2000" b="0" dirty="0" smtClean="0">
                <a:solidFill>
                  <a:srgbClr val="007CC3"/>
                </a:solidFill>
              </a:rPr>
              <a:t>dla Śląska</a:t>
            </a:r>
            <a:endParaRPr lang="pl-PL" sz="2000" b="0" dirty="0">
              <a:solidFill>
                <a:srgbClr val="007CC3"/>
              </a:solidFill>
            </a:endParaRPr>
          </a:p>
        </p:txBody>
      </p:sp>
      <p:sp>
        <p:nvSpPr>
          <p:cNvPr id="1252355" name="Rectangle 3"/>
          <p:cNvSpPr>
            <a:spLocks noChangeArrowheads="1"/>
          </p:cNvSpPr>
          <p:nvPr/>
        </p:nvSpPr>
        <p:spPr bwMode="auto">
          <a:xfrm>
            <a:off x="428596" y="1714488"/>
            <a:ext cx="5072098" cy="4795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eaLnBrk="1" hangingPunct="1">
              <a:spcBef>
                <a:spcPct val="20000"/>
              </a:spcBef>
              <a:buFontTx/>
              <a:buNone/>
              <a:tabLst>
                <a:tab pos="533400" algn="l"/>
              </a:tabLst>
            </a:pPr>
            <a:r>
              <a:rPr lang="pl-PL" sz="3200" dirty="0" smtClean="0">
                <a:solidFill>
                  <a:srgbClr val="C00000"/>
                </a:solidFill>
              </a:rPr>
              <a:t>Działania edukacyjne:</a:t>
            </a:r>
          </a:p>
          <a:p>
            <a:pPr marL="457200" indent="-457200" algn="just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533400" algn="l"/>
              </a:tabLst>
            </a:pPr>
            <a:r>
              <a:rPr lang="pl-PL" sz="2000" dirty="0" smtClean="0">
                <a:cs typeface="Times New Roman" pitchFamily="18" charset="0"/>
              </a:rPr>
              <a:t>kampanie informacyjne przed sezonem grzewczym,</a:t>
            </a:r>
          </a:p>
          <a:p>
            <a:pPr marL="457200" indent="-457200" algn="just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533400" algn="l"/>
              </a:tabLst>
            </a:pPr>
            <a:r>
              <a:rPr lang="pl-PL" sz="2000" dirty="0" smtClean="0">
                <a:cs typeface="Times New Roman" pitchFamily="18" charset="0"/>
              </a:rPr>
              <a:t>uświadamianie zagrożenia dla zdrowia na skutek wysokich stężeń pyłu PM10 oraz benzo(a)pirenu</a:t>
            </a:r>
            <a:r>
              <a:rPr lang="pl-PL" sz="2000" dirty="0" smtClean="0"/>
              <a:t>,</a:t>
            </a:r>
          </a:p>
          <a:p>
            <a:pPr marL="457200" indent="-457200" algn="just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533400" algn="l"/>
              </a:tabLst>
            </a:pPr>
            <a:r>
              <a:rPr lang="pl-PL" sz="2000" dirty="0" smtClean="0"/>
              <a:t>akcje uświadamiające szkodliwość spalania odpadów w kotłach grzewczych,</a:t>
            </a:r>
          </a:p>
          <a:p>
            <a:pPr marL="457200" indent="-457200" algn="just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533400" algn="l"/>
              </a:tabLst>
            </a:pPr>
            <a:r>
              <a:rPr lang="pl-PL" sz="3200" dirty="0" smtClean="0">
                <a:solidFill>
                  <a:srgbClr val="C00000"/>
                </a:solidFill>
                <a:cs typeface="Times New Roman" pitchFamily="18" charset="0"/>
              </a:rPr>
              <a:t>NIE!</a:t>
            </a:r>
            <a:r>
              <a:rPr lang="pl-PL" sz="2000" dirty="0" smtClean="0">
                <a:cs typeface="Times New Roman" pitchFamily="18" charset="0"/>
              </a:rPr>
              <a:t> dla przyzwolenia społecznego na spalanie odpadów w kotłach grzewczych</a:t>
            </a: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468313" y="928670"/>
            <a:ext cx="846140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6700" marR="0" lvl="0" indent="-266700" algn="l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pl-PL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Propozycje działań naprawczych:</a:t>
            </a:r>
          </a:p>
          <a:p>
            <a:pPr marL="266700" marR="0" lvl="0" indent="-266700" algn="l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endParaRPr kumimoji="0" lang="pl-PL" sz="3200" b="1" i="0" u="none" strike="noStrike" kern="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5954" name="Picture 2" descr="Krasnal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1285860"/>
            <a:ext cx="2404044" cy="3429024"/>
          </a:xfrm>
          <a:prstGeom prst="rect">
            <a:avLst/>
          </a:prstGeom>
          <a:noFill/>
        </p:spPr>
      </p:pic>
      <p:pic>
        <p:nvPicPr>
          <p:cNvPr id="125956" name="Picture 4" descr="plakat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b="11246"/>
          <a:stretch>
            <a:fillRect/>
          </a:stretch>
        </p:blipFill>
        <p:spPr bwMode="auto">
          <a:xfrm>
            <a:off x="5929322" y="3682055"/>
            <a:ext cx="2214578" cy="28187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357" name="Rectangle 5"/>
          <p:cNvSpPr>
            <a:spLocks noChangeArrowheads="1"/>
          </p:cNvSpPr>
          <p:nvPr/>
        </p:nvSpPr>
        <p:spPr bwMode="auto">
          <a:xfrm>
            <a:off x="179388" y="188913"/>
            <a:ext cx="775019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6000"/>
          <a:lstStyle/>
          <a:p>
            <a:pPr eaLnBrk="1" hangingPunct="1">
              <a:lnSpc>
                <a:spcPct val="85000"/>
              </a:lnSpc>
              <a:spcBef>
                <a:spcPct val="0"/>
              </a:spcBef>
              <a:buFontTx/>
              <a:buNone/>
            </a:pPr>
            <a:r>
              <a:rPr lang="pl-PL" sz="2000" b="1" dirty="0" smtClean="0">
                <a:solidFill>
                  <a:srgbClr val="007CC3"/>
                </a:solidFill>
              </a:rPr>
              <a:t>Programy </a:t>
            </a:r>
            <a:r>
              <a:rPr lang="pl-PL" sz="2000" b="1" dirty="0">
                <a:solidFill>
                  <a:srgbClr val="007CC3"/>
                </a:solidFill>
              </a:rPr>
              <a:t>ochrony powietrza </a:t>
            </a:r>
            <a:r>
              <a:rPr lang="pl-PL" sz="2000" b="0" dirty="0">
                <a:solidFill>
                  <a:srgbClr val="007CC3"/>
                </a:solidFill>
              </a:rPr>
              <a:t>dla </a:t>
            </a:r>
            <a:r>
              <a:rPr lang="pl-PL" sz="2000" b="0" dirty="0" smtClean="0">
                <a:solidFill>
                  <a:srgbClr val="007CC3"/>
                </a:solidFill>
              </a:rPr>
              <a:t>Śląska</a:t>
            </a:r>
            <a:endParaRPr lang="pl-PL" sz="2000" b="0" dirty="0">
              <a:solidFill>
                <a:srgbClr val="007CC3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611321" y="928670"/>
            <a:ext cx="6246827" cy="592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pl-PL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Rachunek zysków i strat</a:t>
            </a:r>
          </a:p>
          <a:p>
            <a:pPr marL="266700" marR="0" lvl="0" indent="-266700" algn="ctr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endParaRPr kumimoji="0" lang="pl-PL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10" y="1547820"/>
            <a:ext cx="3667130" cy="366713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500034" y="1714488"/>
            <a:ext cx="2236775" cy="1235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pl-P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koszty działań</a:t>
            </a:r>
            <a:r>
              <a:rPr kumimoji="0" lang="pl-PL" sz="2400" b="1" i="0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naprawczych</a:t>
            </a:r>
            <a:endParaRPr kumimoji="0" lang="pl-PL" sz="24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6700" marR="0" lvl="0" indent="-266700" algn="ctr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endParaRPr kumimoji="0" lang="pl-PL" sz="2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6786578" y="1714488"/>
            <a:ext cx="2236775" cy="1235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pl-PL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koszty złej jakości powietrza</a:t>
            </a:r>
          </a:p>
          <a:p>
            <a:pPr marL="266700" marR="0" lvl="0" indent="-266700" algn="ctr" defTabSz="914400" rtl="0" eaLnBrk="1" fontAlgn="base" latinLnBrk="0" hangingPunct="1">
              <a:lnSpc>
                <a:spcPct val="80000"/>
              </a:lnSpc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  <a:buSzTx/>
              <a:buFont typeface="Wingdings" pitchFamily="2" charset="2"/>
              <a:buNone/>
              <a:tabLst/>
              <a:defRPr/>
            </a:pPr>
            <a:endParaRPr kumimoji="0" lang="pl-PL" sz="2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Obraz 10" descr="złotóweczk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4384" y="3071810"/>
            <a:ext cx="1371600" cy="137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Obraz 11" descr="eur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67575" y="3261174"/>
            <a:ext cx="1863753" cy="12393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pole tekstowe 12"/>
          <p:cNvSpPr txBox="1"/>
          <p:nvPr/>
        </p:nvSpPr>
        <p:spPr>
          <a:xfrm>
            <a:off x="6588224" y="4581128"/>
            <a:ext cx="2555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1800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  <a:cs typeface="AngsanaUPC" pitchFamily="18" charset="-34"/>
              </a:rPr>
              <a:t>Zniwelowane koszty zewnętrzne  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1800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  <a:cs typeface="AngsanaUPC" pitchFamily="18" charset="-34"/>
              </a:rPr>
              <a:t>19 700 zł /Mg pyłu PM10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pl-PL" sz="1800" dirty="0" smtClean="0">
              <a:solidFill>
                <a:srgbClr val="C00000"/>
              </a:solidFill>
              <a:latin typeface="BatangChe" pitchFamily="49" charset="-127"/>
              <a:ea typeface="BatangChe" pitchFamily="49" charset="-127"/>
              <a:cs typeface="AngsanaUPC" pitchFamily="18" charset="-34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1800" dirty="0" smtClean="0">
                <a:solidFill>
                  <a:srgbClr val="C00000"/>
                </a:solidFill>
                <a:latin typeface="BatangChe" pitchFamily="49" charset="-127"/>
                <a:ea typeface="BatangChe" pitchFamily="49" charset="-127"/>
                <a:cs typeface="AngsanaUPC" pitchFamily="18" charset="-34"/>
              </a:rPr>
              <a:t>KARY   UNII EUROPEJSKIEJ</a:t>
            </a:r>
            <a:endParaRPr lang="pl-PL" sz="900" dirty="0">
              <a:solidFill>
                <a:srgbClr val="C00000"/>
              </a:solidFill>
              <a:latin typeface="BatangChe" pitchFamily="49" charset="-127"/>
              <a:ea typeface="BatangChe" pitchFamily="49" charset="-127"/>
              <a:cs typeface="AngsanaUPC" pitchFamily="18" charset="-34"/>
            </a:endParaRPr>
          </a:p>
        </p:txBody>
      </p:sp>
      <p:sp>
        <p:nvSpPr>
          <p:cNvPr id="14" name="pole tekstowe 7"/>
          <p:cNvSpPr txBox="1">
            <a:spLocks noChangeArrowheads="1"/>
          </p:cNvSpPr>
          <p:nvPr/>
        </p:nvSpPr>
        <p:spPr bwMode="auto">
          <a:xfrm>
            <a:off x="571472" y="5896293"/>
            <a:ext cx="3571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rgbClr val="C00000"/>
                </a:solidFill>
              </a:rPr>
              <a:t>1 </a:t>
            </a:r>
            <a:r>
              <a:rPr lang="pl-PL" b="1" dirty="0" smtClean="0">
                <a:solidFill>
                  <a:srgbClr val="C00000"/>
                </a:solidFill>
              </a:rPr>
              <a:t>kg </a:t>
            </a:r>
            <a:r>
              <a:rPr lang="pl-PL" dirty="0" smtClean="0">
                <a:solidFill>
                  <a:srgbClr val="C00000"/>
                </a:solidFill>
              </a:rPr>
              <a:t>B(a)P ≥ 1 </a:t>
            </a:r>
            <a:r>
              <a:rPr lang="pl-PL" b="1" dirty="0" smtClean="0">
                <a:solidFill>
                  <a:srgbClr val="C00000"/>
                </a:solidFill>
              </a:rPr>
              <a:t>mln zł</a:t>
            </a:r>
            <a:endParaRPr lang="pl-PL" b="1" dirty="0">
              <a:solidFill>
                <a:srgbClr val="C00000"/>
              </a:solidFill>
            </a:endParaRPr>
          </a:p>
        </p:txBody>
      </p:sp>
      <p:sp>
        <p:nvSpPr>
          <p:cNvPr id="15" name="pole tekstowe 7"/>
          <p:cNvSpPr txBox="1">
            <a:spLocks noChangeArrowheads="1"/>
          </p:cNvSpPr>
          <p:nvPr/>
        </p:nvSpPr>
        <p:spPr bwMode="auto">
          <a:xfrm>
            <a:off x="571472" y="5357826"/>
            <a:ext cx="3571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rgbClr val="C00000"/>
                </a:solidFill>
              </a:rPr>
              <a:t>1 Mg </a:t>
            </a:r>
            <a:r>
              <a:rPr lang="pl-PL" b="1" dirty="0" smtClean="0">
                <a:solidFill>
                  <a:srgbClr val="C00000"/>
                </a:solidFill>
              </a:rPr>
              <a:t>PM10 ≥ 600 </a:t>
            </a:r>
            <a:r>
              <a:rPr lang="pl-PL" b="1" dirty="0">
                <a:solidFill>
                  <a:srgbClr val="C00000"/>
                </a:solidFill>
              </a:rPr>
              <a:t>000 zł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Góra lodowa w całej okazałości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28597" y="1071547"/>
            <a:ext cx="4181504" cy="5357850"/>
            <a:chOff x="1746" y="845"/>
            <a:chExt cx="2473" cy="3175"/>
          </a:xfrm>
        </p:grpSpPr>
        <p:pic>
          <p:nvPicPr>
            <p:cNvPr id="222211" name="Picture 3" descr="gora-lodowa-61x92_26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46" y="845"/>
              <a:ext cx="2473" cy="3175"/>
            </a:xfrm>
            <a:prstGeom prst="rect">
              <a:avLst/>
            </a:prstGeom>
            <a:noFill/>
            <a:ln/>
            <a:effectLst/>
          </p:spPr>
        </p:pic>
        <p:sp>
          <p:nvSpPr>
            <p:cNvPr id="222212" name="Text Box 4"/>
            <p:cNvSpPr txBox="1">
              <a:spLocks noChangeArrowheads="1"/>
            </p:cNvSpPr>
            <p:nvPr/>
          </p:nvSpPr>
          <p:spPr bwMode="auto">
            <a:xfrm>
              <a:off x="2381" y="2478"/>
              <a:ext cx="1319" cy="664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 marL="182563" indent="-182563" algn="ctr"/>
              <a:r>
                <a:rPr lang="pl-PL" dirty="0" smtClean="0">
                  <a:solidFill>
                    <a:schemeClr val="accent1"/>
                  </a:solidFill>
                </a:rPr>
                <a:t>realizacja</a:t>
              </a:r>
            </a:p>
            <a:p>
              <a:pPr marL="182563" indent="-182563" algn="ctr"/>
              <a:r>
                <a:rPr lang="pl-PL" dirty="0" smtClean="0">
                  <a:solidFill>
                    <a:schemeClr val="accent1"/>
                  </a:solidFill>
                </a:rPr>
                <a:t>POP</a:t>
              </a:r>
              <a:endParaRPr lang="pl-PL" dirty="0">
                <a:solidFill>
                  <a:schemeClr val="accent1"/>
                </a:solidFill>
              </a:endParaRPr>
            </a:p>
          </p:txBody>
        </p:sp>
        <p:sp>
          <p:nvSpPr>
            <p:cNvPr id="222213" name="Text Box 5"/>
            <p:cNvSpPr txBox="1">
              <a:spLocks noChangeArrowheads="1"/>
            </p:cNvSpPr>
            <p:nvPr/>
          </p:nvSpPr>
          <p:spPr bwMode="auto">
            <a:xfrm>
              <a:off x="2125" y="890"/>
              <a:ext cx="1845" cy="525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 lIns="90000" tIns="46800" rIns="90000" bIns="46800">
              <a:spAutoFit/>
            </a:bodyPr>
            <a:lstStyle/>
            <a:p>
              <a:pPr marL="182563" indent="-182563" algn="ctr"/>
              <a:r>
                <a:rPr lang="pl-PL" dirty="0" smtClean="0">
                  <a:solidFill>
                    <a:srgbClr val="FF9900"/>
                  </a:solidFill>
                </a:rPr>
                <a:t>uchwała </a:t>
              </a:r>
              <a:r>
                <a:rPr lang="pl-PL" dirty="0">
                  <a:solidFill>
                    <a:srgbClr val="FF9900"/>
                  </a:solidFill>
                </a:rPr>
                <a:t>w sprawie POP</a:t>
              </a:r>
            </a:p>
          </p:txBody>
        </p:sp>
      </p:grpSp>
      <p:graphicFrame>
        <p:nvGraphicFramePr>
          <p:cNvPr id="11" name="Diagram 10"/>
          <p:cNvGraphicFramePr/>
          <p:nvPr/>
        </p:nvGraphicFramePr>
        <p:xfrm>
          <a:off x="4643438" y="1000108"/>
          <a:ext cx="4500562" cy="192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Diagram 11"/>
          <p:cNvGraphicFramePr/>
          <p:nvPr/>
        </p:nvGraphicFramePr>
        <p:xfrm>
          <a:off x="4714876" y="3429000"/>
          <a:ext cx="4262446" cy="2714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default 3">
      <a:dk1>
        <a:srgbClr val="000000"/>
      </a:dk1>
      <a:lt1>
        <a:srgbClr val="FFFFFF"/>
      </a:lt1>
      <a:dk2>
        <a:srgbClr val="007CC4"/>
      </a:dk2>
      <a:lt2>
        <a:srgbClr val="000000"/>
      </a:lt2>
      <a:accent1>
        <a:srgbClr val="FFCC00"/>
      </a:accent1>
      <a:accent2>
        <a:srgbClr val="CC3300"/>
      </a:accent2>
      <a:accent3>
        <a:srgbClr val="FFFFFF"/>
      </a:accent3>
      <a:accent4>
        <a:srgbClr val="000000"/>
      </a:accent4>
      <a:accent5>
        <a:srgbClr val="FFE2AA"/>
      </a:accent5>
      <a:accent6>
        <a:srgbClr val="B92D00"/>
      </a:accent6>
      <a:hlink>
        <a:srgbClr val="007CC4"/>
      </a:hlink>
      <a:folHlink>
        <a:srgbClr val="007CC4"/>
      </a:folHlink>
    </a:clrScheme>
    <a:fontScheme name="defaul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99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40000"/>
          </a:spcBef>
          <a:spcAft>
            <a:spcPct val="20000"/>
          </a:spcAft>
          <a:buClr>
            <a:srgbClr val="007CC3"/>
          </a:buClr>
          <a:buSzTx/>
          <a:buFont typeface="Wingdings" pitchFamily="2" charset="2"/>
          <a:buNone/>
          <a:tabLst/>
          <a:defRPr kumimoji="0" lang="nb-NO" sz="24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99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40000"/>
          </a:spcBef>
          <a:spcAft>
            <a:spcPct val="20000"/>
          </a:spcAft>
          <a:buClr>
            <a:srgbClr val="007CC3"/>
          </a:buClr>
          <a:buSzTx/>
          <a:buFont typeface="Wingdings" pitchFamily="2" charset="2"/>
          <a:buNone/>
          <a:tabLst/>
          <a:defRPr kumimoji="0" lang="nb-NO" sz="24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1">
        <a:dk1>
          <a:srgbClr val="0434B1"/>
        </a:dk1>
        <a:lt1>
          <a:srgbClr val="FFFFFF"/>
        </a:lt1>
        <a:dk2>
          <a:srgbClr val="000000"/>
        </a:dk2>
        <a:lt2>
          <a:srgbClr val="C8C8C8"/>
        </a:lt2>
        <a:accent1>
          <a:srgbClr val="E6E6E6"/>
        </a:accent1>
        <a:accent2>
          <a:srgbClr val="99999E"/>
        </a:accent2>
        <a:accent3>
          <a:srgbClr val="FFFFFF"/>
        </a:accent3>
        <a:accent4>
          <a:srgbClr val="032B97"/>
        </a:accent4>
        <a:accent5>
          <a:srgbClr val="F0F0F0"/>
        </a:accent5>
        <a:accent6>
          <a:srgbClr val="8A8A8F"/>
        </a:accent6>
        <a:hlink>
          <a:srgbClr val="4E9200"/>
        </a:hlink>
        <a:folHlink>
          <a:srgbClr val="3232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2">
        <a:dk1>
          <a:srgbClr val="000000"/>
        </a:dk1>
        <a:lt1>
          <a:srgbClr val="FFFFFF"/>
        </a:lt1>
        <a:dk2>
          <a:srgbClr val="007CC4"/>
        </a:dk2>
        <a:lt2>
          <a:srgbClr val="3B6489"/>
        </a:lt2>
        <a:accent1>
          <a:srgbClr val="FFCC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2D00"/>
        </a:accent6>
        <a:hlink>
          <a:srgbClr val="007CC4"/>
        </a:hlink>
        <a:folHlink>
          <a:srgbClr val="007CC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3">
        <a:dk1>
          <a:srgbClr val="000000"/>
        </a:dk1>
        <a:lt1>
          <a:srgbClr val="FFFFFF"/>
        </a:lt1>
        <a:dk2>
          <a:srgbClr val="007CC4"/>
        </a:dk2>
        <a:lt2>
          <a:srgbClr val="000000"/>
        </a:lt2>
        <a:accent1>
          <a:srgbClr val="FFCC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2D00"/>
        </a:accent6>
        <a:hlink>
          <a:srgbClr val="007CC4"/>
        </a:hlink>
        <a:folHlink>
          <a:srgbClr val="007CC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12170</TotalTime>
  <Words>1493</Words>
  <Application>Microsoft Office PowerPoint</Application>
  <PresentationFormat>Pokaz na ekranie (4:3)</PresentationFormat>
  <Paragraphs>319</Paragraphs>
  <Slides>44</Slides>
  <Notes>8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44</vt:i4>
      </vt:variant>
    </vt:vector>
  </HeadingPairs>
  <TitlesOfParts>
    <vt:vector size="45" baseType="lpstr">
      <vt:lpstr>default</vt:lpstr>
      <vt:lpstr>Projekt Programu ochrony powietrza dla stref województwa śląskiego strefa gliwicko – mikołowska i częstochowsko - lubliniecka</vt:lpstr>
      <vt:lpstr>Program ochrony powietrza dla Śląska</vt:lpstr>
      <vt:lpstr>Program ochrony powietrza dla Śląska </vt:lpstr>
      <vt:lpstr>Program ochrony powietrza dla Śląska OBRAZOWANIE PROBLEMU</vt:lpstr>
      <vt:lpstr>Program ochrony powietrza dla Śląska</vt:lpstr>
      <vt:lpstr>Program ochrony powietrza dla Śląska</vt:lpstr>
      <vt:lpstr>Slajd 7</vt:lpstr>
      <vt:lpstr>Slajd 8</vt:lpstr>
      <vt:lpstr>Programy ochrony powietrza dla Śląska OBRAZOWANIE PROBLEMU - pomiary</vt:lpstr>
      <vt:lpstr>Programy ochrony powietrza dla Śląska OBRAZOWANIE PROBLEMU – pomiary w 2009 r.</vt:lpstr>
      <vt:lpstr>Program ochrony powietrza dla Śląska</vt:lpstr>
      <vt:lpstr>Program ochrony powietrza dla Śląska OBRAZOWANIE PROBLEMU</vt:lpstr>
      <vt:lpstr>Slajd 13</vt:lpstr>
      <vt:lpstr>Slajd 14</vt:lpstr>
      <vt:lpstr>Slajd 15</vt:lpstr>
      <vt:lpstr>Slajd 16</vt:lpstr>
      <vt:lpstr>Slajd 17</vt:lpstr>
      <vt:lpstr>Slajd 18</vt:lpstr>
      <vt:lpstr>Zmiany prawne - propozycje</vt:lpstr>
      <vt:lpstr>Zmiany prawne - propozycje</vt:lpstr>
      <vt:lpstr>Plan działań krótkoterminowych</vt:lpstr>
      <vt:lpstr>Slajd 22</vt:lpstr>
      <vt:lpstr>Program ochrony powietrza dla Śląska INWENTARYZACJA</vt:lpstr>
      <vt:lpstr>Program ochrony powietrza dla Śląska Wyniki modelowania</vt:lpstr>
      <vt:lpstr>Program ochrony powietrza dla Śląska Wyniki modelowania</vt:lpstr>
      <vt:lpstr>Program ochrony powietrza dla Śląska Wyniki modelowania</vt:lpstr>
      <vt:lpstr>Program ochrony powietrza dla Śląska</vt:lpstr>
      <vt:lpstr>Program ochrony powietrza dla Śląska Analiza udziałów w zanieczyszczeniu powietrza</vt:lpstr>
      <vt:lpstr>Program ochrony powietrza dla Śląska Analiza udziałów w zanieczyszczeniu powietrza</vt:lpstr>
      <vt:lpstr>Program ochrony powietrza dla Śląska Analiza udziałów w zanieczyszczeniu powietrza</vt:lpstr>
      <vt:lpstr>Slajd 31</vt:lpstr>
      <vt:lpstr>Slajd 32</vt:lpstr>
      <vt:lpstr>Slajd 33</vt:lpstr>
      <vt:lpstr>Program ochrony powietrza dla Śląska redukcja „niskiej emisji”</vt:lpstr>
      <vt:lpstr>Slajd 35</vt:lpstr>
      <vt:lpstr>Slajd 36</vt:lpstr>
      <vt:lpstr>Slajd 37</vt:lpstr>
      <vt:lpstr>Program ochrony powietrza</vt:lpstr>
      <vt:lpstr>Program ochrony powietrza</vt:lpstr>
      <vt:lpstr>Program ochrony powietrza</vt:lpstr>
      <vt:lpstr>Program ochrony powietrza</vt:lpstr>
      <vt:lpstr>Slajd 42</vt:lpstr>
      <vt:lpstr>Slajd 43</vt:lpstr>
      <vt:lpstr>Góra lodowa w całej okazałości</vt:lpstr>
    </vt:vector>
  </TitlesOfParts>
  <Company>Det Norske Veritas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Magdalena Załupka</dc:creator>
  <cp:lastModifiedBy>lochno</cp:lastModifiedBy>
  <cp:revision>1042</cp:revision>
  <dcterms:created xsi:type="dcterms:W3CDTF">2005-04-05T15:20:54Z</dcterms:created>
  <dcterms:modified xsi:type="dcterms:W3CDTF">2011-07-15T08:48:04Z</dcterms:modified>
</cp:coreProperties>
</file>